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79" r:id="rId3"/>
    <p:sldId id="278" r:id="rId4"/>
    <p:sldId id="280" r:id="rId5"/>
    <p:sldId id="282" r:id="rId6"/>
    <p:sldId id="283" r:id="rId7"/>
    <p:sldId id="284" r:id="rId8"/>
    <p:sldId id="285" r:id="rId9"/>
    <p:sldId id="286" r:id="rId10"/>
    <p:sldId id="588" r:id="rId11"/>
    <p:sldId id="676" r:id="rId12"/>
    <p:sldId id="911" r:id="rId13"/>
    <p:sldId id="917" r:id="rId14"/>
    <p:sldId id="913" r:id="rId15"/>
    <p:sldId id="924" r:id="rId16"/>
    <p:sldId id="925" r:id="rId17"/>
    <p:sldId id="926" r:id="rId18"/>
    <p:sldId id="927" r:id="rId19"/>
    <p:sldId id="950" r:id="rId20"/>
    <p:sldId id="929" r:id="rId21"/>
    <p:sldId id="931" r:id="rId22"/>
    <p:sldId id="932" r:id="rId23"/>
    <p:sldId id="933" r:id="rId24"/>
    <p:sldId id="934" r:id="rId25"/>
    <p:sldId id="935" r:id="rId26"/>
    <p:sldId id="952" r:id="rId27"/>
    <p:sldId id="955" r:id="rId28"/>
    <p:sldId id="951" r:id="rId29"/>
    <p:sldId id="937" r:id="rId30"/>
    <p:sldId id="954" r:id="rId31"/>
    <p:sldId id="953" r:id="rId32"/>
    <p:sldId id="956" r:id="rId33"/>
    <p:sldId id="95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84406355@qq.com" initials="1" lastIdx="1" clrIdx="0">
    <p:extLst>
      <p:ext uri="{19B8F6BF-5375-455C-9EA6-DF929625EA0E}">
        <p15:presenceInfo xmlns:p15="http://schemas.microsoft.com/office/powerpoint/2012/main" userId="b9fcfa301e56b8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E54F9-3397-47DF-A2E3-A4154010DC77}" type="doc">
      <dgm:prSet loTypeId="urn:microsoft.com/office/officeart/2008/layout/HorizontalMultiLevelHierarchy" loCatId="hierarchy" qsTypeId="urn:microsoft.com/office/officeart/2005/8/quickstyle/simple5" qsCatId="simple" csTypeId="urn:microsoft.com/office/officeart/2005/8/colors/accent1_4" csCatId="accent1" phldr="1"/>
      <dgm:spPr/>
      <dgm:t>
        <a:bodyPr/>
        <a:lstStyle/>
        <a:p>
          <a:endParaRPr lang="zh-CN" altLang="en-US"/>
        </a:p>
      </dgm:t>
    </dgm:pt>
    <dgm:pt modelId="{CACD8ECF-021F-4C67-B102-9F26D333FE09}">
      <dgm:prSet phldrT="[文本]"/>
      <dgm:spPr>
        <a:effectLst>
          <a:outerShdw blurRad="50800" dist="38100" dir="2700000" algn="tl" rotWithShape="0">
            <a:prstClr val="black">
              <a:alpha val="40000"/>
            </a:prstClr>
          </a:outerShdw>
        </a:effectLst>
      </dgm:spPr>
      <dgm:t>
        <a:bodyPr vert="vert"/>
        <a:lstStyle/>
        <a:p>
          <a:r>
            <a:rPr lang="en-US" altLang="zh-CN" dirty="0"/>
            <a:t>SCR</a:t>
          </a:r>
          <a:r>
            <a:rPr lang="zh-CN" altLang="en-US" dirty="0"/>
            <a:t>结晶严重</a:t>
          </a:r>
        </a:p>
      </dgm:t>
    </dgm:pt>
    <dgm:pt modelId="{2FDE5716-5F43-4B29-AC20-B15C1D4DA189}" type="parTrans" cxnId="{A2F8DF35-DC82-4E36-9B26-4B112747A5F6}">
      <dgm:prSet/>
      <dgm:spPr/>
      <dgm:t>
        <a:bodyPr/>
        <a:lstStyle/>
        <a:p>
          <a:endParaRPr lang="zh-CN" altLang="en-US"/>
        </a:p>
      </dgm:t>
    </dgm:pt>
    <dgm:pt modelId="{66293181-350B-4F81-86D4-EF368226BC42}" type="sibTrans" cxnId="{A2F8DF35-DC82-4E36-9B26-4B112747A5F6}">
      <dgm:prSet/>
      <dgm:spPr/>
      <dgm:t>
        <a:bodyPr/>
        <a:lstStyle/>
        <a:p>
          <a:endParaRPr lang="zh-CN" altLang="en-US"/>
        </a:p>
      </dgm:t>
    </dgm:pt>
    <dgm:pt modelId="{C32EFE92-858A-42B6-8407-DBEE610D333E}">
      <dgm:prSet custT="1"/>
      <dgm:spPr/>
      <dgm:t>
        <a:bodyPr/>
        <a:lstStyle/>
        <a:p>
          <a:r>
            <a:rPr lang="en-US" altLang="zh-CN" sz="1800" dirty="0">
              <a:latin typeface="+mn-ea"/>
              <a:ea typeface="+mn-ea"/>
            </a:rPr>
            <a:t>SCR</a:t>
          </a:r>
          <a:r>
            <a:rPr lang="zh-CN" altLang="en-US" sz="1800" dirty="0">
              <a:latin typeface="+mn-ea"/>
              <a:ea typeface="+mn-ea"/>
            </a:rPr>
            <a:t>反应受影响</a:t>
          </a:r>
        </a:p>
      </dgm:t>
    </dgm:pt>
    <dgm:pt modelId="{01CA804F-73A9-4CE1-9B53-86EE53857928}" type="parTrans" cxnId="{AF4ED3CF-03CC-4063-A36D-2B96BD1CE437}">
      <dgm:prSet/>
      <dgm:spPr/>
      <dgm:t>
        <a:bodyPr/>
        <a:lstStyle/>
        <a:p>
          <a:endParaRPr lang="zh-CN" altLang="en-US"/>
        </a:p>
      </dgm:t>
    </dgm:pt>
    <dgm:pt modelId="{E81FA161-A968-44A6-AF9D-AD3EE66633D1}" type="sibTrans" cxnId="{AF4ED3CF-03CC-4063-A36D-2B96BD1CE437}">
      <dgm:prSet/>
      <dgm:spPr/>
      <dgm:t>
        <a:bodyPr/>
        <a:lstStyle/>
        <a:p>
          <a:endParaRPr lang="zh-CN" altLang="en-US"/>
        </a:p>
      </dgm:t>
    </dgm:pt>
    <dgm:pt modelId="{59131F70-E427-420A-9414-24BDA5C5A979}">
      <dgm:prSet custT="1"/>
      <dgm:spPr/>
      <dgm:t>
        <a:bodyPr/>
        <a:lstStyle/>
        <a:p>
          <a:r>
            <a:rPr lang="zh-CN" altLang="en-US" sz="1800" dirty="0"/>
            <a:t>尿素喷射异常</a:t>
          </a:r>
        </a:p>
      </dgm:t>
    </dgm:pt>
    <dgm:pt modelId="{D14C287E-E098-45D4-8D89-D486462C2B9B}" type="parTrans" cxnId="{3CD16D66-2F3D-48E6-A357-298A041A06B5}">
      <dgm:prSet/>
      <dgm:spPr/>
      <dgm:t>
        <a:bodyPr/>
        <a:lstStyle/>
        <a:p>
          <a:endParaRPr lang="zh-CN" altLang="en-US"/>
        </a:p>
      </dgm:t>
    </dgm:pt>
    <dgm:pt modelId="{7D4E6FEB-EB4E-4BC8-BD46-C698B6B5583E}" type="sibTrans" cxnId="{3CD16D66-2F3D-48E6-A357-298A041A06B5}">
      <dgm:prSet/>
      <dgm:spPr/>
      <dgm:t>
        <a:bodyPr/>
        <a:lstStyle/>
        <a:p>
          <a:endParaRPr lang="zh-CN" altLang="en-US"/>
        </a:p>
      </dgm:t>
    </dgm:pt>
    <dgm:pt modelId="{4314412A-FE89-4D83-9A1A-1B587D720E2B}">
      <dgm:prSet custT="1"/>
      <dgm:spPr/>
      <dgm:t>
        <a:bodyPr/>
        <a:lstStyle/>
        <a:p>
          <a:r>
            <a:rPr lang="en-US" altLang="zh-CN" sz="1800" dirty="0">
              <a:latin typeface="+mn-ea"/>
              <a:ea typeface="+mn-ea"/>
            </a:rPr>
            <a:t>DPF</a:t>
          </a:r>
          <a:r>
            <a:rPr lang="zh-CN" altLang="en-US" sz="1800" dirty="0">
              <a:latin typeface="+mn-ea"/>
              <a:ea typeface="+mn-ea"/>
            </a:rPr>
            <a:t>长时间未再生或再生失败</a:t>
          </a:r>
        </a:p>
      </dgm:t>
    </dgm:pt>
    <dgm:pt modelId="{FFA34796-1F7C-4A41-970C-A6AF5A902350}" type="parTrans" cxnId="{E6A06600-AE83-45E8-8D43-6225E899EF6B}">
      <dgm:prSet/>
      <dgm:spPr/>
      <dgm:t>
        <a:bodyPr/>
        <a:lstStyle/>
        <a:p>
          <a:endParaRPr lang="zh-CN" altLang="en-US"/>
        </a:p>
      </dgm:t>
    </dgm:pt>
    <dgm:pt modelId="{F2E32DC8-1413-4F70-8718-BF9468C341BB}" type="sibTrans" cxnId="{E6A06600-AE83-45E8-8D43-6225E899EF6B}">
      <dgm:prSet/>
      <dgm:spPr/>
      <dgm:t>
        <a:bodyPr/>
        <a:lstStyle/>
        <a:p>
          <a:endParaRPr lang="zh-CN" altLang="en-US"/>
        </a:p>
      </dgm:t>
    </dgm:pt>
    <dgm:pt modelId="{30972C23-2F7C-46AC-AF7B-556EA8241ECE}">
      <dgm:prSet custT="1"/>
      <dgm:spPr/>
      <dgm:t>
        <a:bodyPr/>
        <a:lstStyle/>
        <a:p>
          <a:r>
            <a:rPr lang="zh-CN" altLang="en-US" sz="1600" dirty="0"/>
            <a:t>喷嘴雾化效果差或本身精度偏差大</a:t>
          </a:r>
        </a:p>
      </dgm:t>
    </dgm:pt>
    <dgm:pt modelId="{1E93C2E4-6A58-43AA-8199-2574D938C754}" type="parTrans" cxnId="{A6E99ACD-81C3-48D2-8EEE-6A06775A04DB}">
      <dgm:prSet/>
      <dgm:spPr/>
      <dgm:t>
        <a:bodyPr/>
        <a:lstStyle/>
        <a:p>
          <a:endParaRPr lang="zh-CN" altLang="en-US"/>
        </a:p>
      </dgm:t>
    </dgm:pt>
    <dgm:pt modelId="{DE055DAC-2990-461B-8815-E64286E57D7F}" type="sibTrans" cxnId="{A6E99ACD-81C3-48D2-8EEE-6A06775A04DB}">
      <dgm:prSet/>
      <dgm:spPr/>
      <dgm:t>
        <a:bodyPr/>
        <a:lstStyle/>
        <a:p>
          <a:endParaRPr lang="zh-CN" altLang="en-US"/>
        </a:p>
      </dgm:t>
    </dgm:pt>
    <dgm:pt modelId="{807E3967-419E-4B36-83F8-4E22F232A312}">
      <dgm:prSet custT="1"/>
      <dgm:spPr/>
      <dgm:t>
        <a:bodyPr/>
        <a:lstStyle/>
        <a:p>
          <a:r>
            <a:rPr lang="zh-CN" altLang="en-US" sz="1600" dirty="0">
              <a:latin typeface="+mn-ea"/>
              <a:ea typeface="+mn-ea"/>
            </a:rPr>
            <a:t>排温传感器</a:t>
          </a:r>
          <a:r>
            <a:rPr lang="en-US" altLang="zh-CN" sz="1600" dirty="0">
              <a:latin typeface="+mn-ea"/>
              <a:ea typeface="+mn-ea"/>
            </a:rPr>
            <a:t>T4,T5,T6</a:t>
          </a:r>
          <a:r>
            <a:rPr lang="zh-CN" altLang="en-US" sz="1600" dirty="0">
              <a:latin typeface="+mn-ea"/>
              <a:ea typeface="+mn-ea"/>
            </a:rPr>
            <a:t>显示不正常影响喷射量计算</a:t>
          </a:r>
        </a:p>
      </dgm:t>
    </dgm:pt>
    <dgm:pt modelId="{C8F59385-FDAF-4018-BDBF-F47D82F69A1A}" type="parTrans" cxnId="{761A1FB6-9C9D-4810-B306-01D87C74CE57}">
      <dgm:prSet/>
      <dgm:spPr/>
      <dgm:t>
        <a:bodyPr/>
        <a:lstStyle/>
        <a:p>
          <a:endParaRPr lang="zh-CN" altLang="en-US"/>
        </a:p>
      </dgm:t>
    </dgm:pt>
    <dgm:pt modelId="{4AAA9FDD-5467-4AB6-B171-9154037E251E}" type="sibTrans" cxnId="{761A1FB6-9C9D-4810-B306-01D87C74CE57}">
      <dgm:prSet/>
      <dgm:spPr/>
      <dgm:t>
        <a:bodyPr/>
        <a:lstStyle/>
        <a:p>
          <a:endParaRPr lang="zh-CN" altLang="en-US"/>
        </a:p>
      </dgm:t>
    </dgm:pt>
    <dgm:pt modelId="{4CB74C78-1464-4601-B95D-D8E61ED6E702}">
      <dgm:prSet custT="1"/>
      <dgm:spPr/>
      <dgm:t>
        <a:bodyPr/>
        <a:lstStyle/>
        <a:p>
          <a:r>
            <a:rPr lang="en-US" altLang="zh-CN" sz="1600" dirty="0">
              <a:latin typeface="+mn-ea"/>
              <a:ea typeface="+mn-ea"/>
            </a:rPr>
            <a:t>SCR</a:t>
          </a:r>
          <a:r>
            <a:rPr lang="zh-CN" altLang="en-US" sz="1600" dirty="0">
              <a:latin typeface="+mn-ea"/>
              <a:ea typeface="+mn-ea"/>
            </a:rPr>
            <a:t>载体中毒失效或碎裂</a:t>
          </a:r>
        </a:p>
      </dgm:t>
    </dgm:pt>
    <dgm:pt modelId="{F7727C1F-5F7D-4CD8-A11D-B5086B54015C}" type="parTrans" cxnId="{49DB491C-D5CB-49B2-82D5-F2665FC94189}">
      <dgm:prSet/>
      <dgm:spPr/>
      <dgm:t>
        <a:bodyPr/>
        <a:lstStyle/>
        <a:p>
          <a:endParaRPr lang="zh-CN" altLang="en-US"/>
        </a:p>
      </dgm:t>
    </dgm:pt>
    <dgm:pt modelId="{5F11ABC4-DAEA-4352-A30D-719F53114D61}" type="sibTrans" cxnId="{49DB491C-D5CB-49B2-82D5-F2665FC94189}">
      <dgm:prSet/>
      <dgm:spPr/>
      <dgm:t>
        <a:bodyPr/>
        <a:lstStyle/>
        <a:p>
          <a:endParaRPr lang="zh-CN" altLang="en-US"/>
        </a:p>
      </dgm:t>
    </dgm:pt>
    <dgm:pt modelId="{C2F9A829-E12B-4FDB-89B2-58E9967ADDC7}">
      <dgm:prSet custT="1"/>
      <dgm:spPr/>
      <dgm:t>
        <a:bodyPr/>
        <a:lstStyle/>
        <a:p>
          <a:r>
            <a:rPr lang="zh-CN" altLang="en-US" sz="1600" dirty="0"/>
            <a:t>进气系统异常（漏气或</a:t>
          </a:r>
          <a:r>
            <a:rPr lang="en-US" altLang="zh-CN" sz="1600" dirty="0"/>
            <a:t>EGR</a:t>
          </a:r>
          <a:r>
            <a:rPr lang="zh-CN" altLang="en-US" sz="1600" dirty="0"/>
            <a:t>、</a:t>
          </a:r>
          <a:r>
            <a:rPr lang="en-US" altLang="zh-CN" sz="1600" dirty="0"/>
            <a:t>TVA</a:t>
          </a:r>
          <a:r>
            <a:rPr lang="zh-CN" altLang="en-US" sz="1600" dirty="0"/>
            <a:t>等故障影响）</a:t>
          </a:r>
        </a:p>
      </dgm:t>
    </dgm:pt>
    <dgm:pt modelId="{420EA5EC-E108-4E8A-874D-EBC0864FDAA8}" type="parTrans" cxnId="{4F663A84-23F7-440D-AC5E-C62881C4A842}">
      <dgm:prSet/>
      <dgm:spPr/>
      <dgm:t>
        <a:bodyPr/>
        <a:lstStyle/>
        <a:p>
          <a:endParaRPr lang="zh-CN" altLang="en-US"/>
        </a:p>
      </dgm:t>
    </dgm:pt>
    <dgm:pt modelId="{2133D55B-7F48-464F-AF82-5C1773D67980}" type="sibTrans" cxnId="{4F663A84-23F7-440D-AC5E-C62881C4A842}">
      <dgm:prSet/>
      <dgm:spPr/>
      <dgm:t>
        <a:bodyPr/>
        <a:lstStyle/>
        <a:p>
          <a:endParaRPr lang="zh-CN" altLang="en-US"/>
        </a:p>
      </dgm:t>
    </dgm:pt>
    <dgm:pt modelId="{44681844-AD84-4970-BF1A-96D0972D0E01}">
      <dgm:prSet custT="1"/>
      <dgm:spPr/>
      <dgm:t>
        <a:bodyPr/>
        <a:lstStyle/>
        <a:p>
          <a:r>
            <a:rPr lang="zh-CN" altLang="en-US" sz="1600" dirty="0"/>
            <a:t>行驶工况不满足再生</a:t>
          </a:r>
        </a:p>
      </dgm:t>
    </dgm:pt>
    <dgm:pt modelId="{1C68F78A-E059-4C5E-87B4-37814EDD11EC}" type="parTrans" cxnId="{6874B935-B0A3-4802-8569-C9B4F1739826}">
      <dgm:prSet/>
      <dgm:spPr/>
      <dgm:t>
        <a:bodyPr/>
        <a:lstStyle/>
        <a:p>
          <a:endParaRPr lang="zh-CN" altLang="en-US"/>
        </a:p>
      </dgm:t>
    </dgm:pt>
    <dgm:pt modelId="{59215C59-9FD3-43A7-A386-6886572299C4}" type="sibTrans" cxnId="{6874B935-B0A3-4802-8569-C9B4F1739826}">
      <dgm:prSet/>
      <dgm:spPr/>
      <dgm:t>
        <a:bodyPr/>
        <a:lstStyle/>
        <a:p>
          <a:endParaRPr lang="zh-CN" altLang="en-US"/>
        </a:p>
      </dgm:t>
    </dgm:pt>
    <dgm:pt modelId="{EB36F7AA-EA01-4A05-A569-6A871F7F010B}">
      <dgm:prSet custT="1"/>
      <dgm:spPr/>
      <dgm:t>
        <a:bodyPr/>
        <a:lstStyle/>
        <a:p>
          <a:r>
            <a:rPr lang="zh-CN" altLang="en-US" sz="1600" dirty="0"/>
            <a:t>其他情况导致再生异常</a:t>
          </a:r>
        </a:p>
      </dgm:t>
    </dgm:pt>
    <dgm:pt modelId="{FAB841EE-DE6C-47CE-874C-34460842BEA9}" type="parTrans" cxnId="{9FA47619-4115-4B22-B2CA-2DFAE9702F0A}">
      <dgm:prSet/>
      <dgm:spPr/>
      <dgm:t>
        <a:bodyPr/>
        <a:lstStyle/>
        <a:p>
          <a:endParaRPr lang="zh-CN" altLang="en-US"/>
        </a:p>
      </dgm:t>
    </dgm:pt>
    <dgm:pt modelId="{8E6BBCCF-586E-443B-9B03-4A181270E222}" type="sibTrans" cxnId="{9FA47619-4115-4B22-B2CA-2DFAE9702F0A}">
      <dgm:prSet/>
      <dgm:spPr/>
      <dgm:t>
        <a:bodyPr/>
        <a:lstStyle/>
        <a:p>
          <a:endParaRPr lang="zh-CN" altLang="en-US"/>
        </a:p>
      </dgm:t>
    </dgm:pt>
    <dgm:pt modelId="{1011B569-E41E-4E66-AFC1-71F734924495}">
      <dgm:prSet custT="1"/>
      <dgm:spPr/>
      <dgm:t>
        <a:bodyPr/>
        <a:lstStyle/>
        <a:p>
          <a:r>
            <a:rPr lang="en-US" altLang="zh-CN" sz="1600" dirty="0">
              <a:latin typeface="+mn-ea"/>
              <a:ea typeface="+mn-ea"/>
            </a:rPr>
            <a:t>NOx</a:t>
          </a:r>
          <a:r>
            <a:rPr lang="zh-CN" altLang="en-US" sz="1600" dirty="0">
              <a:latin typeface="+mn-ea"/>
              <a:ea typeface="+mn-ea"/>
            </a:rPr>
            <a:t>传感器数值显示偏高导致喷射量加大</a:t>
          </a:r>
        </a:p>
      </dgm:t>
    </dgm:pt>
    <dgm:pt modelId="{DCD99C3F-A938-4847-B894-503442729FFD}" type="parTrans" cxnId="{8DF8E151-5C71-48B6-8341-F14A033E8BDB}">
      <dgm:prSet/>
      <dgm:spPr/>
      <dgm:t>
        <a:bodyPr/>
        <a:lstStyle/>
        <a:p>
          <a:endParaRPr lang="zh-CN" altLang="en-US"/>
        </a:p>
      </dgm:t>
    </dgm:pt>
    <dgm:pt modelId="{864973A4-113D-4C76-A549-735F4F26F375}" type="sibTrans" cxnId="{8DF8E151-5C71-48B6-8341-F14A033E8BDB}">
      <dgm:prSet/>
      <dgm:spPr/>
      <dgm:t>
        <a:bodyPr/>
        <a:lstStyle/>
        <a:p>
          <a:endParaRPr lang="zh-CN" altLang="en-US"/>
        </a:p>
      </dgm:t>
    </dgm:pt>
    <dgm:pt modelId="{76F8F38C-F464-41E4-B003-C2274DD2159A}">
      <dgm:prSet custT="1"/>
      <dgm:spPr/>
      <dgm:t>
        <a:bodyPr/>
        <a:lstStyle/>
        <a:p>
          <a:r>
            <a:rPr lang="en-US" altLang="zh-CN" sz="1600" dirty="0">
              <a:latin typeface="+mn-ea"/>
              <a:ea typeface="+mn-ea"/>
            </a:rPr>
            <a:t>DCU</a:t>
          </a:r>
          <a:r>
            <a:rPr lang="zh-CN" altLang="en-US" sz="1600" dirty="0">
              <a:latin typeface="+mn-ea"/>
              <a:ea typeface="+mn-ea"/>
            </a:rPr>
            <a:t>与</a:t>
          </a:r>
          <a:r>
            <a:rPr lang="en-US" altLang="zh-CN" sz="1600" dirty="0">
              <a:latin typeface="+mn-ea"/>
              <a:ea typeface="+mn-ea"/>
            </a:rPr>
            <a:t>ECU</a:t>
          </a:r>
          <a:r>
            <a:rPr lang="zh-CN" altLang="en-US" sz="1600" dirty="0">
              <a:latin typeface="+mn-ea"/>
              <a:ea typeface="+mn-ea"/>
            </a:rPr>
            <a:t>数据版本不匹配</a:t>
          </a:r>
        </a:p>
      </dgm:t>
    </dgm:pt>
    <dgm:pt modelId="{E83E958F-BCFD-4993-A5F0-6FA6D1E4B27B}" type="parTrans" cxnId="{6E6342A3-5667-46B8-9867-1889A8D8B891}">
      <dgm:prSet/>
      <dgm:spPr/>
      <dgm:t>
        <a:bodyPr/>
        <a:lstStyle/>
        <a:p>
          <a:endParaRPr lang="zh-CN" altLang="en-US"/>
        </a:p>
      </dgm:t>
    </dgm:pt>
    <dgm:pt modelId="{654AB4C5-F585-4BC8-B1EE-7AA6FAFD80AF}" type="sibTrans" cxnId="{6E6342A3-5667-46B8-9867-1889A8D8B891}">
      <dgm:prSet/>
      <dgm:spPr/>
      <dgm:t>
        <a:bodyPr/>
        <a:lstStyle/>
        <a:p>
          <a:endParaRPr lang="zh-CN" altLang="en-US"/>
        </a:p>
      </dgm:t>
    </dgm:pt>
    <dgm:pt modelId="{3C690E56-8E0D-46E7-AE76-860CD5E718E3}" type="pres">
      <dgm:prSet presAssocID="{845E54F9-3397-47DF-A2E3-A4154010DC77}" presName="Name0" presStyleCnt="0">
        <dgm:presLayoutVars>
          <dgm:chPref val="1"/>
          <dgm:dir/>
          <dgm:animOne val="branch"/>
          <dgm:animLvl val="lvl"/>
          <dgm:resizeHandles val="exact"/>
        </dgm:presLayoutVars>
      </dgm:prSet>
      <dgm:spPr/>
    </dgm:pt>
    <dgm:pt modelId="{96DA83C6-201D-404C-95E2-405F1B371869}" type="pres">
      <dgm:prSet presAssocID="{CACD8ECF-021F-4C67-B102-9F26D333FE09}" presName="root1" presStyleCnt="0"/>
      <dgm:spPr/>
    </dgm:pt>
    <dgm:pt modelId="{0736322C-43C7-48F0-BD6D-F2DD669D6BA0}" type="pres">
      <dgm:prSet presAssocID="{CACD8ECF-021F-4C67-B102-9F26D333FE09}" presName="LevelOneTextNode" presStyleLbl="node0" presStyleIdx="0" presStyleCnt="1" custScaleX="133888" custScaleY="173954" custLinFactX="-42502" custLinFactNeighborX="-100000" custLinFactNeighborY="-20579">
        <dgm:presLayoutVars>
          <dgm:chPref val="3"/>
        </dgm:presLayoutVars>
      </dgm:prSet>
      <dgm:spPr/>
    </dgm:pt>
    <dgm:pt modelId="{DEF5C40D-156D-4A50-A53B-D6AF19F8F122}" type="pres">
      <dgm:prSet presAssocID="{CACD8ECF-021F-4C67-B102-9F26D333FE09}" presName="level2hierChild" presStyleCnt="0"/>
      <dgm:spPr/>
    </dgm:pt>
    <dgm:pt modelId="{6F4B2BE6-70F2-4BCF-9FD0-07B58BF16A46}" type="pres">
      <dgm:prSet presAssocID="{D14C287E-E098-45D4-8D89-D486462C2B9B}" presName="conn2-1" presStyleLbl="parChTrans1D2" presStyleIdx="0" presStyleCnt="3"/>
      <dgm:spPr/>
    </dgm:pt>
    <dgm:pt modelId="{6085590C-0517-47C7-8647-827BF807C7AD}" type="pres">
      <dgm:prSet presAssocID="{D14C287E-E098-45D4-8D89-D486462C2B9B}" presName="connTx" presStyleLbl="parChTrans1D2" presStyleIdx="0" presStyleCnt="3"/>
      <dgm:spPr/>
    </dgm:pt>
    <dgm:pt modelId="{1C38C12D-9D5A-40A0-871D-E847641BE900}" type="pres">
      <dgm:prSet presAssocID="{59131F70-E427-420A-9414-24BDA5C5A979}" presName="root2" presStyleCnt="0"/>
      <dgm:spPr/>
    </dgm:pt>
    <dgm:pt modelId="{5B1F9279-1414-459C-8D61-154D1DE4E095}" type="pres">
      <dgm:prSet presAssocID="{59131F70-E427-420A-9414-24BDA5C5A979}" presName="LevelTwoTextNode" presStyleLbl="node2" presStyleIdx="0" presStyleCnt="3" custScaleX="129079" custScaleY="95897">
        <dgm:presLayoutVars>
          <dgm:chPref val="3"/>
        </dgm:presLayoutVars>
      </dgm:prSet>
      <dgm:spPr/>
    </dgm:pt>
    <dgm:pt modelId="{8C890929-75BD-4F27-92A9-147E7CA5DB10}" type="pres">
      <dgm:prSet presAssocID="{59131F70-E427-420A-9414-24BDA5C5A979}" presName="level3hierChild" presStyleCnt="0"/>
      <dgm:spPr/>
    </dgm:pt>
    <dgm:pt modelId="{E3C366B3-D761-43AD-95D5-8526186FE6E7}" type="pres">
      <dgm:prSet presAssocID="{1E93C2E4-6A58-43AA-8199-2574D938C754}" presName="conn2-1" presStyleLbl="parChTrans1D3" presStyleIdx="0" presStyleCnt="8"/>
      <dgm:spPr/>
    </dgm:pt>
    <dgm:pt modelId="{CA28EEE6-3973-4A0A-9DE9-2E0A547C7F10}" type="pres">
      <dgm:prSet presAssocID="{1E93C2E4-6A58-43AA-8199-2574D938C754}" presName="connTx" presStyleLbl="parChTrans1D3" presStyleIdx="0" presStyleCnt="8"/>
      <dgm:spPr/>
    </dgm:pt>
    <dgm:pt modelId="{A9740DBC-DC11-491D-AEC5-D8EF6D3777BD}" type="pres">
      <dgm:prSet presAssocID="{30972C23-2F7C-46AC-AF7B-556EA8241ECE}" presName="root2" presStyleCnt="0"/>
      <dgm:spPr/>
    </dgm:pt>
    <dgm:pt modelId="{8009259D-BE1B-4E40-88D5-4FE5077E1530}" type="pres">
      <dgm:prSet presAssocID="{30972C23-2F7C-46AC-AF7B-556EA8241ECE}" presName="LevelTwoTextNode" presStyleLbl="node3" presStyleIdx="0" presStyleCnt="8" custScaleX="246654" custScaleY="85046">
        <dgm:presLayoutVars>
          <dgm:chPref val="3"/>
        </dgm:presLayoutVars>
      </dgm:prSet>
      <dgm:spPr/>
    </dgm:pt>
    <dgm:pt modelId="{A26E2E54-0091-43CF-B9DF-748B385989A6}" type="pres">
      <dgm:prSet presAssocID="{30972C23-2F7C-46AC-AF7B-556EA8241ECE}" presName="level3hierChild" presStyleCnt="0"/>
      <dgm:spPr/>
    </dgm:pt>
    <dgm:pt modelId="{AF984267-C483-4541-9C71-1DAD22A24CA2}" type="pres">
      <dgm:prSet presAssocID="{C8F59385-FDAF-4018-BDBF-F47D82F69A1A}" presName="conn2-1" presStyleLbl="parChTrans1D3" presStyleIdx="1" presStyleCnt="8"/>
      <dgm:spPr/>
    </dgm:pt>
    <dgm:pt modelId="{8595204E-C262-4BFF-B62F-518767368748}" type="pres">
      <dgm:prSet presAssocID="{C8F59385-FDAF-4018-BDBF-F47D82F69A1A}" presName="connTx" presStyleLbl="parChTrans1D3" presStyleIdx="1" presStyleCnt="8"/>
      <dgm:spPr/>
    </dgm:pt>
    <dgm:pt modelId="{6223DD6F-9255-4546-B0D7-E0BDA13153CF}" type="pres">
      <dgm:prSet presAssocID="{807E3967-419E-4B36-83F8-4E22F232A312}" presName="root2" presStyleCnt="0"/>
      <dgm:spPr/>
    </dgm:pt>
    <dgm:pt modelId="{66CA75A6-4A72-49EF-A285-AB95532A6A87}" type="pres">
      <dgm:prSet presAssocID="{807E3967-419E-4B36-83F8-4E22F232A312}" presName="LevelTwoTextNode" presStyleLbl="node3" presStyleIdx="1" presStyleCnt="8" custScaleX="245519" custScaleY="85183" custLinFactY="100000" custLinFactNeighborX="506" custLinFactNeighborY="116361">
        <dgm:presLayoutVars>
          <dgm:chPref val="3"/>
        </dgm:presLayoutVars>
      </dgm:prSet>
      <dgm:spPr/>
    </dgm:pt>
    <dgm:pt modelId="{D6541A0E-32DA-442F-996B-19E0E46A2B78}" type="pres">
      <dgm:prSet presAssocID="{807E3967-419E-4B36-83F8-4E22F232A312}" presName="level3hierChild" presStyleCnt="0"/>
      <dgm:spPr/>
    </dgm:pt>
    <dgm:pt modelId="{99230EA4-BADE-499E-AE31-677F98D50E9A}" type="pres">
      <dgm:prSet presAssocID="{DCD99C3F-A938-4847-B894-503442729FFD}" presName="conn2-1" presStyleLbl="parChTrans1D3" presStyleIdx="2" presStyleCnt="8"/>
      <dgm:spPr/>
    </dgm:pt>
    <dgm:pt modelId="{40776783-EB94-4C1F-B591-7A07F9307CE6}" type="pres">
      <dgm:prSet presAssocID="{DCD99C3F-A938-4847-B894-503442729FFD}" presName="connTx" presStyleLbl="parChTrans1D3" presStyleIdx="2" presStyleCnt="8"/>
      <dgm:spPr/>
    </dgm:pt>
    <dgm:pt modelId="{002BC7AB-860D-4912-BC39-0B89E3003F15}" type="pres">
      <dgm:prSet presAssocID="{1011B569-E41E-4E66-AFC1-71F734924495}" presName="root2" presStyleCnt="0"/>
      <dgm:spPr/>
    </dgm:pt>
    <dgm:pt modelId="{A247E162-026E-4205-A570-E2999818CE78}" type="pres">
      <dgm:prSet presAssocID="{1011B569-E41E-4E66-AFC1-71F734924495}" presName="LevelTwoTextNode" presStyleLbl="node3" presStyleIdx="2" presStyleCnt="8" custScaleX="245385" custScaleY="81122">
        <dgm:presLayoutVars>
          <dgm:chPref val="3"/>
        </dgm:presLayoutVars>
      </dgm:prSet>
      <dgm:spPr/>
    </dgm:pt>
    <dgm:pt modelId="{FF10468A-1E8D-4228-A5C4-DE7DFEFA39D1}" type="pres">
      <dgm:prSet presAssocID="{1011B569-E41E-4E66-AFC1-71F734924495}" presName="level3hierChild" presStyleCnt="0"/>
      <dgm:spPr/>
    </dgm:pt>
    <dgm:pt modelId="{1675BD02-395C-42CB-B179-DE3373762EC1}" type="pres">
      <dgm:prSet presAssocID="{E83E958F-BCFD-4993-A5F0-6FA6D1E4B27B}" presName="conn2-1" presStyleLbl="parChTrans1D3" presStyleIdx="3" presStyleCnt="8"/>
      <dgm:spPr/>
    </dgm:pt>
    <dgm:pt modelId="{B6AD7BBE-6B64-42C5-977A-B8A25EB2F8BB}" type="pres">
      <dgm:prSet presAssocID="{E83E958F-BCFD-4993-A5F0-6FA6D1E4B27B}" presName="connTx" presStyleLbl="parChTrans1D3" presStyleIdx="3" presStyleCnt="8"/>
      <dgm:spPr/>
    </dgm:pt>
    <dgm:pt modelId="{391D3998-AF33-4C37-A02D-83B458A3B474}" type="pres">
      <dgm:prSet presAssocID="{76F8F38C-F464-41E4-B003-C2274DD2159A}" presName="root2" presStyleCnt="0"/>
      <dgm:spPr/>
    </dgm:pt>
    <dgm:pt modelId="{D1AF7ADF-40B2-44D8-A97E-E06A11ABA936}" type="pres">
      <dgm:prSet presAssocID="{76F8F38C-F464-41E4-B003-C2274DD2159A}" presName="LevelTwoTextNode" presStyleLbl="node3" presStyleIdx="3" presStyleCnt="8" custScaleX="247291" custScaleY="80678" custLinFactY="-100000" custLinFactNeighborX="506" custLinFactNeighborY="-116361">
        <dgm:presLayoutVars>
          <dgm:chPref val="3"/>
        </dgm:presLayoutVars>
      </dgm:prSet>
      <dgm:spPr/>
    </dgm:pt>
    <dgm:pt modelId="{8C8055DF-B36D-4E34-BAC4-8963126A911C}" type="pres">
      <dgm:prSet presAssocID="{76F8F38C-F464-41E4-B003-C2274DD2159A}" presName="level3hierChild" presStyleCnt="0"/>
      <dgm:spPr/>
    </dgm:pt>
    <dgm:pt modelId="{0C8C8EED-39C5-4BBE-ADF9-B6B92DE70280}" type="pres">
      <dgm:prSet presAssocID="{01CA804F-73A9-4CE1-9B53-86EE53857928}" presName="conn2-1" presStyleLbl="parChTrans1D2" presStyleIdx="1" presStyleCnt="3"/>
      <dgm:spPr/>
    </dgm:pt>
    <dgm:pt modelId="{083E9CE2-E16D-4B1E-A50F-349E955BE683}" type="pres">
      <dgm:prSet presAssocID="{01CA804F-73A9-4CE1-9B53-86EE53857928}" presName="connTx" presStyleLbl="parChTrans1D2" presStyleIdx="1" presStyleCnt="3"/>
      <dgm:spPr/>
    </dgm:pt>
    <dgm:pt modelId="{85957129-22A3-4237-8AF1-F3EA2F0A7659}" type="pres">
      <dgm:prSet presAssocID="{C32EFE92-858A-42B6-8407-DBEE610D333E}" presName="root2" presStyleCnt="0"/>
      <dgm:spPr/>
    </dgm:pt>
    <dgm:pt modelId="{296D6CE3-9A51-4FD6-8C50-66247F7B5EA5}" type="pres">
      <dgm:prSet presAssocID="{C32EFE92-858A-42B6-8407-DBEE610D333E}" presName="LevelTwoTextNode" presStyleLbl="node2" presStyleIdx="1" presStyleCnt="3" custScaleX="129117" custScaleY="106874" custLinFactNeighborX="-1" custLinFactNeighborY="-24969">
        <dgm:presLayoutVars>
          <dgm:chPref val="3"/>
        </dgm:presLayoutVars>
      </dgm:prSet>
      <dgm:spPr/>
    </dgm:pt>
    <dgm:pt modelId="{1F557C7A-05C2-4DA5-9F47-64207BD723C6}" type="pres">
      <dgm:prSet presAssocID="{C32EFE92-858A-42B6-8407-DBEE610D333E}" presName="level3hierChild" presStyleCnt="0"/>
      <dgm:spPr/>
    </dgm:pt>
    <dgm:pt modelId="{32605B14-CA96-4829-BE9C-67214BA40052}" type="pres">
      <dgm:prSet presAssocID="{F7727C1F-5F7D-4CD8-A11D-B5086B54015C}" presName="conn2-1" presStyleLbl="parChTrans1D3" presStyleIdx="4" presStyleCnt="8"/>
      <dgm:spPr/>
    </dgm:pt>
    <dgm:pt modelId="{D6C2108A-74D7-4327-BF71-F655882B3ECF}" type="pres">
      <dgm:prSet presAssocID="{F7727C1F-5F7D-4CD8-A11D-B5086B54015C}" presName="connTx" presStyleLbl="parChTrans1D3" presStyleIdx="4" presStyleCnt="8"/>
      <dgm:spPr/>
    </dgm:pt>
    <dgm:pt modelId="{B8EF07B0-E3FF-4230-A80E-204303ACC198}" type="pres">
      <dgm:prSet presAssocID="{4CB74C78-1464-4601-B95D-D8E61ED6E702}" presName="root2" presStyleCnt="0"/>
      <dgm:spPr/>
    </dgm:pt>
    <dgm:pt modelId="{23EA342C-177C-4BEF-9D70-F8975DA90F08}" type="pres">
      <dgm:prSet presAssocID="{4CB74C78-1464-4601-B95D-D8E61ED6E702}" presName="LevelTwoTextNode" presStyleLbl="node3" presStyleIdx="4" presStyleCnt="8" custScaleX="246526" custScaleY="81580">
        <dgm:presLayoutVars>
          <dgm:chPref val="3"/>
        </dgm:presLayoutVars>
      </dgm:prSet>
      <dgm:spPr/>
    </dgm:pt>
    <dgm:pt modelId="{94DD4FAC-539F-408D-985B-87CF3829590C}" type="pres">
      <dgm:prSet presAssocID="{4CB74C78-1464-4601-B95D-D8E61ED6E702}" presName="level3hierChild" presStyleCnt="0"/>
      <dgm:spPr/>
    </dgm:pt>
    <dgm:pt modelId="{AC2C7ABC-D5D1-4EA1-BFE9-1340A33BDF46}" type="pres">
      <dgm:prSet presAssocID="{420EA5EC-E108-4E8A-874D-EBC0864FDAA8}" presName="conn2-1" presStyleLbl="parChTrans1D3" presStyleIdx="5" presStyleCnt="8"/>
      <dgm:spPr/>
    </dgm:pt>
    <dgm:pt modelId="{C41B34C1-2DEA-4975-A372-1A7F8AA94C64}" type="pres">
      <dgm:prSet presAssocID="{420EA5EC-E108-4E8A-874D-EBC0864FDAA8}" presName="connTx" presStyleLbl="parChTrans1D3" presStyleIdx="5" presStyleCnt="8"/>
      <dgm:spPr/>
    </dgm:pt>
    <dgm:pt modelId="{CBCE1800-40AC-4006-A205-3D8203A9611B}" type="pres">
      <dgm:prSet presAssocID="{C2F9A829-E12B-4FDB-89B2-58E9967ADDC7}" presName="root2" presStyleCnt="0"/>
      <dgm:spPr/>
    </dgm:pt>
    <dgm:pt modelId="{136C213F-75A5-4129-8D2F-8C62FF3BDAC1}" type="pres">
      <dgm:prSet presAssocID="{C2F9A829-E12B-4FDB-89B2-58E9967ADDC7}" presName="LevelTwoTextNode" presStyleLbl="node3" presStyleIdx="5" presStyleCnt="8" custScaleX="246624" custScaleY="81889">
        <dgm:presLayoutVars>
          <dgm:chPref val="3"/>
        </dgm:presLayoutVars>
      </dgm:prSet>
      <dgm:spPr/>
    </dgm:pt>
    <dgm:pt modelId="{3D973443-A9EA-44DD-80F9-6A7EA5046C65}" type="pres">
      <dgm:prSet presAssocID="{C2F9A829-E12B-4FDB-89B2-58E9967ADDC7}" presName="level3hierChild" presStyleCnt="0"/>
      <dgm:spPr/>
    </dgm:pt>
    <dgm:pt modelId="{F2662482-A795-4FF7-BBB7-89A7FFCA124F}" type="pres">
      <dgm:prSet presAssocID="{FFA34796-1F7C-4A41-970C-A6AF5A902350}" presName="conn2-1" presStyleLbl="parChTrans1D2" presStyleIdx="2" presStyleCnt="3"/>
      <dgm:spPr/>
    </dgm:pt>
    <dgm:pt modelId="{D1513B6C-6DFB-4C27-BB53-5DB51497D788}" type="pres">
      <dgm:prSet presAssocID="{FFA34796-1F7C-4A41-970C-A6AF5A902350}" presName="connTx" presStyleLbl="parChTrans1D2" presStyleIdx="2" presStyleCnt="3"/>
      <dgm:spPr/>
    </dgm:pt>
    <dgm:pt modelId="{BC3FB40F-4EEA-42E5-A667-5B0EEAC7DDAA}" type="pres">
      <dgm:prSet presAssocID="{4314412A-FE89-4D83-9A1A-1B587D720E2B}" presName="root2" presStyleCnt="0"/>
      <dgm:spPr/>
    </dgm:pt>
    <dgm:pt modelId="{99B2CD4C-3AE9-421D-8ED5-02DE7D80D622}" type="pres">
      <dgm:prSet presAssocID="{4314412A-FE89-4D83-9A1A-1B587D720E2B}" presName="LevelTwoTextNode" presStyleLbl="node2" presStyleIdx="2" presStyleCnt="3" custScaleX="128724" custScaleY="159343">
        <dgm:presLayoutVars>
          <dgm:chPref val="3"/>
        </dgm:presLayoutVars>
      </dgm:prSet>
      <dgm:spPr/>
    </dgm:pt>
    <dgm:pt modelId="{E9436175-748E-4A4C-ACED-1E8DD7AC213F}" type="pres">
      <dgm:prSet presAssocID="{4314412A-FE89-4D83-9A1A-1B587D720E2B}" presName="level3hierChild" presStyleCnt="0"/>
      <dgm:spPr/>
    </dgm:pt>
    <dgm:pt modelId="{07FC7E40-2B64-45E6-A228-DD0AE4385D70}" type="pres">
      <dgm:prSet presAssocID="{1C68F78A-E059-4C5E-87B4-37814EDD11EC}" presName="conn2-1" presStyleLbl="parChTrans1D3" presStyleIdx="6" presStyleCnt="8"/>
      <dgm:spPr/>
    </dgm:pt>
    <dgm:pt modelId="{05C0E1C2-D194-41CA-AC38-A4FF9857EC25}" type="pres">
      <dgm:prSet presAssocID="{1C68F78A-E059-4C5E-87B4-37814EDD11EC}" presName="connTx" presStyleLbl="parChTrans1D3" presStyleIdx="6" presStyleCnt="8"/>
      <dgm:spPr/>
    </dgm:pt>
    <dgm:pt modelId="{A692FD32-9B3A-4307-8518-7AE074F81965}" type="pres">
      <dgm:prSet presAssocID="{44681844-AD84-4970-BF1A-96D0972D0E01}" presName="root2" presStyleCnt="0"/>
      <dgm:spPr/>
    </dgm:pt>
    <dgm:pt modelId="{47C27D3D-6E5F-42A4-BE4D-8701AD1D2179}" type="pres">
      <dgm:prSet presAssocID="{44681844-AD84-4970-BF1A-96D0972D0E01}" presName="LevelTwoTextNode" presStyleLbl="node3" presStyleIdx="6" presStyleCnt="8" custScaleX="248370" custScaleY="83650">
        <dgm:presLayoutVars>
          <dgm:chPref val="3"/>
        </dgm:presLayoutVars>
      </dgm:prSet>
      <dgm:spPr/>
    </dgm:pt>
    <dgm:pt modelId="{283BC904-B3AE-42A8-8E0E-FE54E900AB49}" type="pres">
      <dgm:prSet presAssocID="{44681844-AD84-4970-BF1A-96D0972D0E01}" presName="level3hierChild" presStyleCnt="0"/>
      <dgm:spPr/>
    </dgm:pt>
    <dgm:pt modelId="{340AECF3-C041-42C3-BFA7-BC4F7B7FD8F9}" type="pres">
      <dgm:prSet presAssocID="{FAB841EE-DE6C-47CE-874C-34460842BEA9}" presName="conn2-1" presStyleLbl="parChTrans1D3" presStyleIdx="7" presStyleCnt="8"/>
      <dgm:spPr/>
    </dgm:pt>
    <dgm:pt modelId="{76D88A1C-B730-4577-8948-084DF1358412}" type="pres">
      <dgm:prSet presAssocID="{FAB841EE-DE6C-47CE-874C-34460842BEA9}" presName="connTx" presStyleLbl="parChTrans1D3" presStyleIdx="7" presStyleCnt="8"/>
      <dgm:spPr/>
    </dgm:pt>
    <dgm:pt modelId="{8B11097E-690C-4362-BEAC-42F3E6D2DEB4}" type="pres">
      <dgm:prSet presAssocID="{EB36F7AA-EA01-4A05-A569-6A871F7F010B}" presName="root2" presStyleCnt="0"/>
      <dgm:spPr/>
    </dgm:pt>
    <dgm:pt modelId="{5795D294-D0B9-421B-9CE0-792154C38282}" type="pres">
      <dgm:prSet presAssocID="{EB36F7AA-EA01-4A05-A569-6A871F7F010B}" presName="LevelTwoTextNode" presStyleLbl="node3" presStyleIdx="7" presStyleCnt="8" custScaleX="247860" custScaleY="90164">
        <dgm:presLayoutVars>
          <dgm:chPref val="3"/>
        </dgm:presLayoutVars>
      </dgm:prSet>
      <dgm:spPr/>
    </dgm:pt>
    <dgm:pt modelId="{34BE0B94-C7CF-49D3-B50B-73EFAFFA3CB9}" type="pres">
      <dgm:prSet presAssocID="{EB36F7AA-EA01-4A05-A569-6A871F7F010B}" presName="level3hierChild" presStyleCnt="0"/>
      <dgm:spPr/>
    </dgm:pt>
  </dgm:ptLst>
  <dgm:cxnLst>
    <dgm:cxn modelId="{E6A06600-AE83-45E8-8D43-6225E899EF6B}" srcId="{CACD8ECF-021F-4C67-B102-9F26D333FE09}" destId="{4314412A-FE89-4D83-9A1A-1B587D720E2B}" srcOrd="2" destOrd="0" parTransId="{FFA34796-1F7C-4A41-970C-A6AF5A902350}" sibTransId="{F2E32DC8-1413-4F70-8718-BF9468C341BB}"/>
    <dgm:cxn modelId="{066AFA02-663B-4258-8720-B5B2A536A4C7}" type="presOf" srcId="{420EA5EC-E108-4E8A-874D-EBC0864FDAA8}" destId="{AC2C7ABC-D5D1-4EA1-BFE9-1340A33BDF46}" srcOrd="0" destOrd="0" presId="urn:microsoft.com/office/officeart/2008/layout/HorizontalMultiLevelHierarchy"/>
    <dgm:cxn modelId="{6D74BF05-AC9C-4DA0-BFB6-7B0E5ABD5486}" type="presOf" srcId="{C32EFE92-858A-42B6-8407-DBEE610D333E}" destId="{296D6CE3-9A51-4FD6-8C50-66247F7B5EA5}" srcOrd="0" destOrd="0" presId="urn:microsoft.com/office/officeart/2008/layout/HorizontalMultiLevelHierarchy"/>
    <dgm:cxn modelId="{FE94570A-888A-4880-8C01-0D42F6C22CCD}" type="presOf" srcId="{4CB74C78-1464-4601-B95D-D8E61ED6E702}" destId="{23EA342C-177C-4BEF-9D70-F8975DA90F08}" srcOrd="0" destOrd="0" presId="urn:microsoft.com/office/officeart/2008/layout/HorizontalMultiLevelHierarchy"/>
    <dgm:cxn modelId="{65B5CC0F-1B82-48EE-AED6-54DAE52B75C3}" type="presOf" srcId="{D14C287E-E098-45D4-8D89-D486462C2B9B}" destId="{6F4B2BE6-70F2-4BCF-9FD0-07B58BF16A46}" srcOrd="0" destOrd="0" presId="urn:microsoft.com/office/officeart/2008/layout/HorizontalMultiLevelHierarchy"/>
    <dgm:cxn modelId="{3EE4ED13-CC7B-49D8-87A5-F74B318417D5}" type="presOf" srcId="{E83E958F-BCFD-4993-A5F0-6FA6D1E4B27B}" destId="{B6AD7BBE-6B64-42C5-977A-B8A25EB2F8BB}" srcOrd="1" destOrd="0" presId="urn:microsoft.com/office/officeart/2008/layout/HorizontalMultiLevelHierarchy"/>
    <dgm:cxn modelId="{DD9E3115-6302-4B3C-9597-0CE65B4B0C5C}" type="presOf" srcId="{01CA804F-73A9-4CE1-9B53-86EE53857928}" destId="{083E9CE2-E16D-4B1E-A50F-349E955BE683}" srcOrd="1" destOrd="0" presId="urn:microsoft.com/office/officeart/2008/layout/HorizontalMultiLevelHierarchy"/>
    <dgm:cxn modelId="{9FA47619-4115-4B22-B2CA-2DFAE9702F0A}" srcId="{4314412A-FE89-4D83-9A1A-1B587D720E2B}" destId="{EB36F7AA-EA01-4A05-A569-6A871F7F010B}" srcOrd="1" destOrd="0" parTransId="{FAB841EE-DE6C-47CE-874C-34460842BEA9}" sibTransId="{8E6BBCCF-586E-443B-9B03-4A181270E222}"/>
    <dgm:cxn modelId="{9A73931A-79CB-4536-8BF0-2A4349ABC593}" type="presOf" srcId="{EB36F7AA-EA01-4A05-A569-6A871F7F010B}" destId="{5795D294-D0B9-421B-9CE0-792154C38282}" srcOrd="0" destOrd="0" presId="urn:microsoft.com/office/officeart/2008/layout/HorizontalMultiLevelHierarchy"/>
    <dgm:cxn modelId="{49DB491C-D5CB-49B2-82D5-F2665FC94189}" srcId="{C32EFE92-858A-42B6-8407-DBEE610D333E}" destId="{4CB74C78-1464-4601-B95D-D8E61ED6E702}" srcOrd="0" destOrd="0" parTransId="{F7727C1F-5F7D-4CD8-A11D-B5086B54015C}" sibTransId="{5F11ABC4-DAEA-4352-A30D-719F53114D61}"/>
    <dgm:cxn modelId="{31CDE01F-489C-486D-B858-3B1072225596}" type="presOf" srcId="{C8F59385-FDAF-4018-BDBF-F47D82F69A1A}" destId="{8595204E-C262-4BFF-B62F-518767368748}" srcOrd="1" destOrd="0" presId="urn:microsoft.com/office/officeart/2008/layout/HorizontalMultiLevelHierarchy"/>
    <dgm:cxn modelId="{990C9420-E72C-48A5-9A15-14B69ED33A6A}" type="presOf" srcId="{1E93C2E4-6A58-43AA-8199-2574D938C754}" destId="{CA28EEE6-3973-4A0A-9DE9-2E0A547C7F10}" srcOrd="1" destOrd="0" presId="urn:microsoft.com/office/officeart/2008/layout/HorizontalMultiLevelHierarchy"/>
    <dgm:cxn modelId="{06BEEC2B-DF53-4C71-B96C-DC5E4EF14010}" type="presOf" srcId="{420EA5EC-E108-4E8A-874D-EBC0864FDAA8}" destId="{C41B34C1-2DEA-4975-A372-1A7F8AA94C64}" srcOrd="1" destOrd="0" presId="urn:microsoft.com/office/officeart/2008/layout/HorizontalMultiLevelHierarchy"/>
    <dgm:cxn modelId="{6874B935-B0A3-4802-8569-C9B4F1739826}" srcId="{4314412A-FE89-4D83-9A1A-1B587D720E2B}" destId="{44681844-AD84-4970-BF1A-96D0972D0E01}" srcOrd="0" destOrd="0" parTransId="{1C68F78A-E059-4C5E-87B4-37814EDD11EC}" sibTransId="{59215C59-9FD3-43A7-A386-6886572299C4}"/>
    <dgm:cxn modelId="{A2F8DF35-DC82-4E36-9B26-4B112747A5F6}" srcId="{845E54F9-3397-47DF-A2E3-A4154010DC77}" destId="{CACD8ECF-021F-4C67-B102-9F26D333FE09}" srcOrd="0" destOrd="0" parTransId="{2FDE5716-5F43-4B29-AC20-B15C1D4DA189}" sibTransId="{66293181-350B-4F81-86D4-EF368226BC42}"/>
    <dgm:cxn modelId="{CC471A36-D273-4D80-9FAE-5998B605978D}" type="presOf" srcId="{76F8F38C-F464-41E4-B003-C2274DD2159A}" destId="{D1AF7ADF-40B2-44D8-A97E-E06A11ABA936}" srcOrd="0" destOrd="0" presId="urn:microsoft.com/office/officeart/2008/layout/HorizontalMultiLevelHierarchy"/>
    <dgm:cxn modelId="{5066043B-FB61-43A9-BCA6-8AE3180B86C9}" type="presOf" srcId="{1E93C2E4-6A58-43AA-8199-2574D938C754}" destId="{E3C366B3-D761-43AD-95D5-8526186FE6E7}" srcOrd="0" destOrd="0" presId="urn:microsoft.com/office/officeart/2008/layout/HorizontalMultiLevelHierarchy"/>
    <dgm:cxn modelId="{1739D73C-8368-4BBA-88D7-E42974F7D9DC}" type="presOf" srcId="{FFA34796-1F7C-4A41-970C-A6AF5A902350}" destId="{D1513B6C-6DFB-4C27-BB53-5DB51497D788}" srcOrd="1" destOrd="0" presId="urn:microsoft.com/office/officeart/2008/layout/HorizontalMultiLevelHierarchy"/>
    <dgm:cxn modelId="{F663F13F-3C99-44C3-9D81-BC33C1F27330}" type="presOf" srcId="{01CA804F-73A9-4CE1-9B53-86EE53857928}" destId="{0C8C8EED-39C5-4BBE-ADF9-B6B92DE70280}" srcOrd="0" destOrd="0" presId="urn:microsoft.com/office/officeart/2008/layout/HorizontalMultiLevelHierarchy"/>
    <dgm:cxn modelId="{74CC675D-1760-4971-B1BA-374E1A8B37EA}" type="presOf" srcId="{1C68F78A-E059-4C5E-87B4-37814EDD11EC}" destId="{05C0E1C2-D194-41CA-AC38-A4FF9857EC25}" srcOrd="1" destOrd="0" presId="urn:microsoft.com/office/officeart/2008/layout/HorizontalMultiLevelHierarchy"/>
    <dgm:cxn modelId="{3CD16D66-2F3D-48E6-A357-298A041A06B5}" srcId="{CACD8ECF-021F-4C67-B102-9F26D333FE09}" destId="{59131F70-E427-420A-9414-24BDA5C5A979}" srcOrd="0" destOrd="0" parTransId="{D14C287E-E098-45D4-8D89-D486462C2B9B}" sibTransId="{7D4E6FEB-EB4E-4BC8-BD46-C698B6B5583E}"/>
    <dgm:cxn modelId="{E7AC9B68-A390-4770-9EC7-C166A47D93B0}" type="presOf" srcId="{C8F59385-FDAF-4018-BDBF-F47D82F69A1A}" destId="{AF984267-C483-4541-9C71-1DAD22A24CA2}" srcOrd="0" destOrd="0" presId="urn:microsoft.com/office/officeart/2008/layout/HorizontalMultiLevelHierarchy"/>
    <dgm:cxn modelId="{8DF8E151-5C71-48B6-8341-F14A033E8BDB}" srcId="{59131F70-E427-420A-9414-24BDA5C5A979}" destId="{1011B569-E41E-4E66-AFC1-71F734924495}" srcOrd="2" destOrd="0" parTransId="{DCD99C3F-A938-4847-B894-503442729FFD}" sibTransId="{864973A4-113D-4C76-A549-735F4F26F375}"/>
    <dgm:cxn modelId="{1337325A-1FF9-4CF0-9966-34EDB5F8D4FE}" type="presOf" srcId="{44681844-AD84-4970-BF1A-96D0972D0E01}" destId="{47C27D3D-6E5F-42A4-BE4D-8701AD1D2179}" srcOrd="0" destOrd="0" presId="urn:microsoft.com/office/officeart/2008/layout/HorizontalMultiLevelHierarchy"/>
    <dgm:cxn modelId="{311E617C-53D5-4DB2-8BFD-5F983B07D810}" type="presOf" srcId="{845E54F9-3397-47DF-A2E3-A4154010DC77}" destId="{3C690E56-8E0D-46E7-AE76-860CD5E718E3}" srcOrd="0" destOrd="0" presId="urn:microsoft.com/office/officeart/2008/layout/HorizontalMultiLevelHierarchy"/>
    <dgm:cxn modelId="{7DC49580-D533-4D5A-A296-EF4E38F751B2}" type="presOf" srcId="{FFA34796-1F7C-4A41-970C-A6AF5A902350}" destId="{F2662482-A795-4FF7-BBB7-89A7FFCA124F}" srcOrd="0" destOrd="0" presId="urn:microsoft.com/office/officeart/2008/layout/HorizontalMultiLevelHierarchy"/>
    <dgm:cxn modelId="{4F663A84-23F7-440D-AC5E-C62881C4A842}" srcId="{C32EFE92-858A-42B6-8407-DBEE610D333E}" destId="{C2F9A829-E12B-4FDB-89B2-58E9967ADDC7}" srcOrd="1" destOrd="0" parTransId="{420EA5EC-E108-4E8A-874D-EBC0864FDAA8}" sibTransId="{2133D55B-7F48-464F-AF82-5C1773D67980}"/>
    <dgm:cxn modelId="{45FC848E-B667-4337-8F08-994B14061C89}" type="presOf" srcId="{F7727C1F-5F7D-4CD8-A11D-B5086B54015C}" destId="{32605B14-CA96-4829-BE9C-67214BA40052}" srcOrd="0" destOrd="0" presId="urn:microsoft.com/office/officeart/2008/layout/HorizontalMultiLevelHierarchy"/>
    <dgm:cxn modelId="{F0BED69D-A9BF-4059-AFB4-367803A99EBE}" type="presOf" srcId="{807E3967-419E-4B36-83F8-4E22F232A312}" destId="{66CA75A6-4A72-49EF-A285-AB95532A6A87}" srcOrd="0" destOrd="0" presId="urn:microsoft.com/office/officeart/2008/layout/HorizontalMultiLevelHierarchy"/>
    <dgm:cxn modelId="{6E6342A3-5667-46B8-9867-1889A8D8B891}" srcId="{59131F70-E427-420A-9414-24BDA5C5A979}" destId="{76F8F38C-F464-41E4-B003-C2274DD2159A}" srcOrd="3" destOrd="0" parTransId="{E83E958F-BCFD-4993-A5F0-6FA6D1E4B27B}" sibTransId="{654AB4C5-F585-4BC8-B1EE-7AA6FAFD80AF}"/>
    <dgm:cxn modelId="{9009FCA9-AC40-4965-AD0B-63C6E7958F00}" type="presOf" srcId="{4314412A-FE89-4D83-9A1A-1B587D720E2B}" destId="{99B2CD4C-3AE9-421D-8ED5-02DE7D80D622}" srcOrd="0" destOrd="0" presId="urn:microsoft.com/office/officeart/2008/layout/HorizontalMultiLevelHierarchy"/>
    <dgm:cxn modelId="{A5B332AA-1BCD-4064-AA13-C383EE529659}" type="presOf" srcId="{FAB841EE-DE6C-47CE-874C-34460842BEA9}" destId="{340AECF3-C041-42C3-BFA7-BC4F7B7FD8F9}" srcOrd="0" destOrd="0" presId="urn:microsoft.com/office/officeart/2008/layout/HorizontalMultiLevelHierarchy"/>
    <dgm:cxn modelId="{7DD850B3-CA42-4A49-8B7F-1ADAF1C8EE6C}" type="presOf" srcId="{FAB841EE-DE6C-47CE-874C-34460842BEA9}" destId="{76D88A1C-B730-4577-8948-084DF1358412}" srcOrd="1" destOrd="0" presId="urn:microsoft.com/office/officeart/2008/layout/HorizontalMultiLevelHierarchy"/>
    <dgm:cxn modelId="{BC7A10B5-80E6-493C-BA35-59AD00BBD1F6}" type="presOf" srcId="{30972C23-2F7C-46AC-AF7B-556EA8241ECE}" destId="{8009259D-BE1B-4E40-88D5-4FE5077E1530}" srcOrd="0" destOrd="0" presId="urn:microsoft.com/office/officeart/2008/layout/HorizontalMultiLevelHierarchy"/>
    <dgm:cxn modelId="{761A1FB6-9C9D-4810-B306-01D87C74CE57}" srcId="{59131F70-E427-420A-9414-24BDA5C5A979}" destId="{807E3967-419E-4B36-83F8-4E22F232A312}" srcOrd="1" destOrd="0" parTransId="{C8F59385-FDAF-4018-BDBF-F47D82F69A1A}" sibTransId="{4AAA9FDD-5467-4AB6-B171-9154037E251E}"/>
    <dgm:cxn modelId="{8DACF9C3-807D-42DB-9C30-27410C40F110}" type="presOf" srcId="{E83E958F-BCFD-4993-A5F0-6FA6D1E4B27B}" destId="{1675BD02-395C-42CB-B179-DE3373762EC1}" srcOrd="0" destOrd="0" presId="urn:microsoft.com/office/officeart/2008/layout/HorizontalMultiLevelHierarchy"/>
    <dgm:cxn modelId="{E405AFC8-FF5C-4E73-B497-289430F7B934}" type="presOf" srcId="{1011B569-E41E-4E66-AFC1-71F734924495}" destId="{A247E162-026E-4205-A570-E2999818CE78}" srcOrd="0" destOrd="0" presId="urn:microsoft.com/office/officeart/2008/layout/HorizontalMultiLevelHierarchy"/>
    <dgm:cxn modelId="{6625E4CB-9165-458A-A738-D8992CD94B14}" type="presOf" srcId="{59131F70-E427-420A-9414-24BDA5C5A979}" destId="{5B1F9279-1414-459C-8D61-154D1DE4E095}" srcOrd="0" destOrd="0" presId="urn:microsoft.com/office/officeart/2008/layout/HorizontalMultiLevelHierarchy"/>
    <dgm:cxn modelId="{3E2433CC-7285-4486-8F4D-16A7F8A9DC66}" type="presOf" srcId="{DCD99C3F-A938-4847-B894-503442729FFD}" destId="{40776783-EB94-4C1F-B591-7A07F9307CE6}" srcOrd="1" destOrd="0" presId="urn:microsoft.com/office/officeart/2008/layout/HorizontalMultiLevelHierarchy"/>
    <dgm:cxn modelId="{A6E99ACD-81C3-48D2-8EEE-6A06775A04DB}" srcId="{59131F70-E427-420A-9414-24BDA5C5A979}" destId="{30972C23-2F7C-46AC-AF7B-556EA8241ECE}" srcOrd="0" destOrd="0" parTransId="{1E93C2E4-6A58-43AA-8199-2574D938C754}" sibTransId="{DE055DAC-2990-461B-8815-E64286E57D7F}"/>
    <dgm:cxn modelId="{AF4ED3CF-03CC-4063-A36D-2B96BD1CE437}" srcId="{CACD8ECF-021F-4C67-B102-9F26D333FE09}" destId="{C32EFE92-858A-42B6-8407-DBEE610D333E}" srcOrd="1" destOrd="0" parTransId="{01CA804F-73A9-4CE1-9B53-86EE53857928}" sibTransId="{E81FA161-A968-44A6-AF9D-AD3EE66633D1}"/>
    <dgm:cxn modelId="{88D569DD-C6C5-4A25-8027-1FD6FD498A9D}" type="presOf" srcId="{1C68F78A-E059-4C5E-87B4-37814EDD11EC}" destId="{07FC7E40-2B64-45E6-A228-DD0AE4385D70}" srcOrd="0" destOrd="0" presId="urn:microsoft.com/office/officeart/2008/layout/HorizontalMultiLevelHierarchy"/>
    <dgm:cxn modelId="{F1EB37ED-46B8-44CF-82BB-3BC9B058389B}" type="presOf" srcId="{CACD8ECF-021F-4C67-B102-9F26D333FE09}" destId="{0736322C-43C7-48F0-BD6D-F2DD669D6BA0}" srcOrd="0" destOrd="0" presId="urn:microsoft.com/office/officeart/2008/layout/HorizontalMultiLevelHierarchy"/>
    <dgm:cxn modelId="{A64225FA-D63F-4ECC-923B-CDB2A3DA6FA7}" type="presOf" srcId="{C2F9A829-E12B-4FDB-89B2-58E9967ADDC7}" destId="{136C213F-75A5-4129-8D2F-8C62FF3BDAC1}" srcOrd="0" destOrd="0" presId="urn:microsoft.com/office/officeart/2008/layout/HorizontalMultiLevelHierarchy"/>
    <dgm:cxn modelId="{1E75FAFA-92B7-45F7-B27F-9AB4A759AF83}" type="presOf" srcId="{F7727C1F-5F7D-4CD8-A11D-B5086B54015C}" destId="{D6C2108A-74D7-4327-BF71-F655882B3ECF}" srcOrd="1" destOrd="0" presId="urn:microsoft.com/office/officeart/2008/layout/HorizontalMultiLevelHierarchy"/>
    <dgm:cxn modelId="{C0882AFD-4446-4B21-B0A3-D3575887859F}" type="presOf" srcId="{D14C287E-E098-45D4-8D89-D486462C2B9B}" destId="{6085590C-0517-47C7-8647-827BF807C7AD}" srcOrd="1" destOrd="0" presId="urn:microsoft.com/office/officeart/2008/layout/HorizontalMultiLevelHierarchy"/>
    <dgm:cxn modelId="{5F1E31FF-6874-4CF7-919E-7442EF444813}" type="presOf" srcId="{DCD99C3F-A938-4847-B894-503442729FFD}" destId="{99230EA4-BADE-499E-AE31-677F98D50E9A}" srcOrd="0" destOrd="0" presId="urn:microsoft.com/office/officeart/2008/layout/HorizontalMultiLevelHierarchy"/>
    <dgm:cxn modelId="{7DEAD3B3-6361-403A-A8A8-49DCAA6333DF}" type="presParOf" srcId="{3C690E56-8E0D-46E7-AE76-860CD5E718E3}" destId="{96DA83C6-201D-404C-95E2-405F1B371869}" srcOrd="0" destOrd="0" presId="urn:microsoft.com/office/officeart/2008/layout/HorizontalMultiLevelHierarchy"/>
    <dgm:cxn modelId="{1B4E8447-9257-4198-BBDD-7FF43866C42F}" type="presParOf" srcId="{96DA83C6-201D-404C-95E2-405F1B371869}" destId="{0736322C-43C7-48F0-BD6D-F2DD669D6BA0}" srcOrd="0" destOrd="0" presId="urn:microsoft.com/office/officeart/2008/layout/HorizontalMultiLevelHierarchy"/>
    <dgm:cxn modelId="{93B1F9B2-16EC-4A21-8671-71285A73E205}" type="presParOf" srcId="{96DA83C6-201D-404C-95E2-405F1B371869}" destId="{DEF5C40D-156D-4A50-A53B-D6AF19F8F122}" srcOrd="1" destOrd="0" presId="urn:microsoft.com/office/officeart/2008/layout/HorizontalMultiLevelHierarchy"/>
    <dgm:cxn modelId="{30EB986C-5A3D-4276-8AE4-A339B7315ADC}" type="presParOf" srcId="{DEF5C40D-156D-4A50-A53B-D6AF19F8F122}" destId="{6F4B2BE6-70F2-4BCF-9FD0-07B58BF16A46}" srcOrd="0" destOrd="0" presId="urn:microsoft.com/office/officeart/2008/layout/HorizontalMultiLevelHierarchy"/>
    <dgm:cxn modelId="{9E458E58-B17B-4510-91B1-7C72ED5AFBE5}" type="presParOf" srcId="{6F4B2BE6-70F2-4BCF-9FD0-07B58BF16A46}" destId="{6085590C-0517-47C7-8647-827BF807C7AD}" srcOrd="0" destOrd="0" presId="urn:microsoft.com/office/officeart/2008/layout/HorizontalMultiLevelHierarchy"/>
    <dgm:cxn modelId="{1D961445-BCD9-4BDD-866B-028E0F6FF6E8}" type="presParOf" srcId="{DEF5C40D-156D-4A50-A53B-D6AF19F8F122}" destId="{1C38C12D-9D5A-40A0-871D-E847641BE900}" srcOrd="1" destOrd="0" presId="urn:microsoft.com/office/officeart/2008/layout/HorizontalMultiLevelHierarchy"/>
    <dgm:cxn modelId="{6347E2A5-F9B8-4372-8D34-172D36A97606}" type="presParOf" srcId="{1C38C12D-9D5A-40A0-871D-E847641BE900}" destId="{5B1F9279-1414-459C-8D61-154D1DE4E095}" srcOrd="0" destOrd="0" presId="urn:microsoft.com/office/officeart/2008/layout/HorizontalMultiLevelHierarchy"/>
    <dgm:cxn modelId="{06A0916E-D3F8-458B-9C60-51A2E3D36725}" type="presParOf" srcId="{1C38C12D-9D5A-40A0-871D-E847641BE900}" destId="{8C890929-75BD-4F27-92A9-147E7CA5DB10}" srcOrd="1" destOrd="0" presId="urn:microsoft.com/office/officeart/2008/layout/HorizontalMultiLevelHierarchy"/>
    <dgm:cxn modelId="{080ECE5D-9637-4F2E-8B6B-0DC9E7D7D6E6}" type="presParOf" srcId="{8C890929-75BD-4F27-92A9-147E7CA5DB10}" destId="{E3C366B3-D761-43AD-95D5-8526186FE6E7}" srcOrd="0" destOrd="0" presId="urn:microsoft.com/office/officeart/2008/layout/HorizontalMultiLevelHierarchy"/>
    <dgm:cxn modelId="{34D5676B-304B-46D2-9127-92FD7AA5EC25}" type="presParOf" srcId="{E3C366B3-D761-43AD-95D5-8526186FE6E7}" destId="{CA28EEE6-3973-4A0A-9DE9-2E0A547C7F10}" srcOrd="0" destOrd="0" presId="urn:microsoft.com/office/officeart/2008/layout/HorizontalMultiLevelHierarchy"/>
    <dgm:cxn modelId="{530D3E6B-FA1B-426E-A75A-D63478FFDB4E}" type="presParOf" srcId="{8C890929-75BD-4F27-92A9-147E7CA5DB10}" destId="{A9740DBC-DC11-491D-AEC5-D8EF6D3777BD}" srcOrd="1" destOrd="0" presId="urn:microsoft.com/office/officeart/2008/layout/HorizontalMultiLevelHierarchy"/>
    <dgm:cxn modelId="{0165E148-547C-4E4D-BDCC-67EF8377CE6C}" type="presParOf" srcId="{A9740DBC-DC11-491D-AEC5-D8EF6D3777BD}" destId="{8009259D-BE1B-4E40-88D5-4FE5077E1530}" srcOrd="0" destOrd="0" presId="urn:microsoft.com/office/officeart/2008/layout/HorizontalMultiLevelHierarchy"/>
    <dgm:cxn modelId="{BBE77C68-CE55-4A44-A769-72DD372769A1}" type="presParOf" srcId="{A9740DBC-DC11-491D-AEC5-D8EF6D3777BD}" destId="{A26E2E54-0091-43CF-B9DF-748B385989A6}" srcOrd="1" destOrd="0" presId="urn:microsoft.com/office/officeart/2008/layout/HorizontalMultiLevelHierarchy"/>
    <dgm:cxn modelId="{3D20F2B2-8776-48C8-965B-0843149C9FD1}" type="presParOf" srcId="{8C890929-75BD-4F27-92A9-147E7CA5DB10}" destId="{AF984267-C483-4541-9C71-1DAD22A24CA2}" srcOrd="2" destOrd="0" presId="urn:microsoft.com/office/officeart/2008/layout/HorizontalMultiLevelHierarchy"/>
    <dgm:cxn modelId="{54A47A30-FAFA-45EE-82CF-456802176F03}" type="presParOf" srcId="{AF984267-C483-4541-9C71-1DAD22A24CA2}" destId="{8595204E-C262-4BFF-B62F-518767368748}" srcOrd="0" destOrd="0" presId="urn:microsoft.com/office/officeart/2008/layout/HorizontalMultiLevelHierarchy"/>
    <dgm:cxn modelId="{520A26F9-251F-4C5A-8CCC-37185D05E7D9}" type="presParOf" srcId="{8C890929-75BD-4F27-92A9-147E7CA5DB10}" destId="{6223DD6F-9255-4546-B0D7-E0BDA13153CF}" srcOrd="3" destOrd="0" presId="urn:microsoft.com/office/officeart/2008/layout/HorizontalMultiLevelHierarchy"/>
    <dgm:cxn modelId="{44866C93-8E74-4C82-93C3-16D78C5FED1F}" type="presParOf" srcId="{6223DD6F-9255-4546-B0D7-E0BDA13153CF}" destId="{66CA75A6-4A72-49EF-A285-AB95532A6A87}" srcOrd="0" destOrd="0" presId="urn:microsoft.com/office/officeart/2008/layout/HorizontalMultiLevelHierarchy"/>
    <dgm:cxn modelId="{5A1936E7-7E18-496D-ABC8-E15E711644F8}" type="presParOf" srcId="{6223DD6F-9255-4546-B0D7-E0BDA13153CF}" destId="{D6541A0E-32DA-442F-996B-19E0E46A2B78}" srcOrd="1" destOrd="0" presId="urn:microsoft.com/office/officeart/2008/layout/HorizontalMultiLevelHierarchy"/>
    <dgm:cxn modelId="{FD88EE32-6C06-4600-8BB0-3AD4A3FB18F5}" type="presParOf" srcId="{8C890929-75BD-4F27-92A9-147E7CA5DB10}" destId="{99230EA4-BADE-499E-AE31-677F98D50E9A}" srcOrd="4" destOrd="0" presId="urn:microsoft.com/office/officeart/2008/layout/HorizontalMultiLevelHierarchy"/>
    <dgm:cxn modelId="{BF2BA340-1804-4BC8-86E4-3A2DA13D767A}" type="presParOf" srcId="{99230EA4-BADE-499E-AE31-677F98D50E9A}" destId="{40776783-EB94-4C1F-B591-7A07F9307CE6}" srcOrd="0" destOrd="0" presId="urn:microsoft.com/office/officeart/2008/layout/HorizontalMultiLevelHierarchy"/>
    <dgm:cxn modelId="{6647FBC0-7A07-4EA2-BB44-3D8FFC6C518E}" type="presParOf" srcId="{8C890929-75BD-4F27-92A9-147E7CA5DB10}" destId="{002BC7AB-860D-4912-BC39-0B89E3003F15}" srcOrd="5" destOrd="0" presId="urn:microsoft.com/office/officeart/2008/layout/HorizontalMultiLevelHierarchy"/>
    <dgm:cxn modelId="{8566D6A6-A693-49A4-B03F-E2B7CD033BB7}" type="presParOf" srcId="{002BC7AB-860D-4912-BC39-0B89E3003F15}" destId="{A247E162-026E-4205-A570-E2999818CE78}" srcOrd="0" destOrd="0" presId="urn:microsoft.com/office/officeart/2008/layout/HorizontalMultiLevelHierarchy"/>
    <dgm:cxn modelId="{FC6248FC-3AC2-42FF-8E15-96BB9EB57922}" type="presParOf" srcId="{002BC7AB-860D-4912-BC39-0B89E3003F15}" destId="{FF10468A-1E8D-4228-A5C4-DE7DFEFA39D1}" srcOrd="1" destOrd="0" presId="urn:microsoft.com/office/officeart/2008/layout/HorizontalMultiLevelHierarchy"/>
    <dgm:cxn modelId="{4E63E1A0-1940-407D-9A17-A64F4B2B2186}" type="presParOf" srcId="{8C890929-75BD-4F27-92A9-147E7CA5DB10}" destId="{1675BD02-395C-42CB-B179-DE3373762EC1}" srcOrd="6" destOrd="0" presId="urn:microsoft.com/office/officeart/2008/layout/HorizontalMultiLevelHierarchy"/>
    <dgm:cxn modelId="{CB28B4A3-977E-4C5E-9E1B-0930B80E2B2D}" type="presParOf" srcId="{1675BD02-395C-42CB-B179-DE3373762EC1}" destId="{B6AD7BBE-6B64-42C5-977A-B8A25EB2F8BB}" srcOrd="0" destOrd="0" presId="urn:microsoft.com/office/officeart/2008/layout/HorizontalMultiLevelHierarchy"/>
    <dgm:cxn modelId="{1BA246EE-DBE9-4410-B3E1-ED93D3BB4246}" type="presParOf" srcId="{8C890929-75BD-4F27-92A9-147E7CA5DB10}" destId="{391D3998-AF33-4C37-A02D-83B458A3B474}" srcOrd="7" destOrd="0" presId="urn:microsoft.com/office/officeart/2008/layout/HorizontalMultiLevelHierarchy"/>
    <dgm:cxn modelId="{9ABE937D-53D6-4C2B-8E35-88C682D3D613}" type="presParOf" srcId="{391D3998-AF33-4C37-A02D-83B458A3B474}" destId="{D1AF7ADF-40B2-44D8-A97E-E06A11ABA936}" srcOrd="0" destOrd="0" presId="urn:microsoft.com/office/officeart/2008/layout/HorizontalMultiLevelHierarchy"/>
    <dgm:cxn modelId="{BEFD92A5-1BAD-41D4-AB9D-26F066DF9C01}" type="presParOf" srcId="{391D3998-AF33-4C37-A02D-83B458A3B474}" destId="{8C8055DF-B36D-4E34-BAC4-8963126A911C}" srcOrd="1" destOrd="0" presId="urn:microsoft.com/office/officeart/2008/layout/HorizontalMultiLevelHierarchy"/>
    <dgm:cxn modelId="{5B51FF0D-A0CD-4643-A4A8-EDA70A3BC6CB}" type="presParOf" srcId="{DEF5C40D-156D-4A50-A53B-D6AF19F8F122}" destId="{0C8C8EED-39C5-4BBE-ADF9-B6B92DE70280}" srcOrd="2" destOrd="0" presId="urn:microsoft.com/office/officeart/2008/layout/HorizontalMultiLevelHierarchy"/>
    <dgm:cxn modelId="{5B8347BC-ADE8-4306-8013-03C7788670BA}" type="presParOf" srcId="{0C8C8EED-39C5-4BBE-ADF9-B6B92DE70280}" destId="{083E9CE2-E16D-4B1E-A50F-349E955BE683}" srcOrd="0" destOrd="0" presId="urn:microsoft.com/office/officeart/2008/layout/HorizontalMultiLevelHierarchy"/>
    <dgm:cxn modelId="{94DA8301-3141-4D10-90F5-23E408DA3360}" type="presParOf" srcId="{DEF5C40D-156D-4A50-A53B-D6AF19F8F122}" destId="{85957129-22A3-4237-8AF1-F3EA2F0A7659}" srcOrd="3" destOrd="0" presId="urn:microsoft.com/office/officeart/2008/layout/HorizontalMultiLevelHierarchy"/>
    <dgm:cxn modelId="{0DEB07A1-2910-4FC9-93A0-989F16EB8457}" type="presParOf" srcId="{85957129-22A3-4237-8AF1-F3EA2F0A7659}" destId="{296D6CE3-9A51-4FD6-8C50-66247F7B5EA5}" srcOrd="0" destOrd="0" presId="urn:microsoft.com/office/officeart/2008/layout/HorizontalMultiLevelHierarchy"/>
    <dgm:cxn modelId="{384A7822-06F6-4259-90D2-F2EB89193E74}" type="presParOf" srcId="{85957129-22A3-4237-8AF1-F3EA2F0A7659}" destId="{1F557C7A-05C2-4DA5-9F47-64207BD723C6}" srcOrd="1" destOrd="0" presId="urn:microsoft.com/office/officeart/2008/layout/HorizontalMultiLevelHierarchy"/>
    <dgm:cxn modelId="{9CB6AEAD-4FA4-4E08-BF53-AC96EF47466E}" type="presParOf" srcId="{1F557C7A-05C2-4DA5-9F47-64207BD723C6}" destId="{32605B14-CA96-4829-BE9C-67214BA40052}" srcOrd="0" destOrd="0" presId="urn:microsoft.com/office/officeart/2008/layout/HorizontalMultiLevelHierarchy"/>
    <dgm:cxn modelId="{4473D3AD-1C6C-4242-A17D-B80CA57CBAEC}" type="presParOf" srcId="{32605B14-CA96-4829-BE9C-67214BA40052}" destId="{D6C2108A-74D7-4327-BF71-F655882B3ECF}" srcOrd="0" destOrd="0" presId="urn:microsoft.com/office/officeart/2008/layout/HorizontalMultiLevelHierarchy"/>
    <dgm:cxn modelId="{08AAB0E2-4A48-4BAE-B7B4-E87E5C03078C}" type="presParOf" srcId="{1F557C7A-05C2-4DA5-9F47-64207BD723C6}" destId="{B8EF07B0-E3FF-4230-A80E-204303ACC198}" srcOrd="1" destOrd="0" presId="urn:microsoft.com/office/officeart/2008/layout/HorizontalMultiLevelHierarchy"/>
    <dgm:cxn modelId="{4220F720-83F5-499C-B47F-4BD5CF27518E}" type="presParOf" srcId="{B8EF07B0-E3FF-4230-A80E-204303ACC198}" destId="{23EA342C-177C-4BEF-9D70-F8975DA90F08}" srcOrd="0" destOrd="0" presId="urn:microsoft.com/office/officeart/2008/layout/HorizontalMultiLevelHierarchy"/>
    <dgm:cxn modelId="{7B27D1AB-35AC-4E7C-B6ED-878869A9E2F2}" type="presParOf" srcId="{B8EF07B0-E3FF-4230-A80E-204303ACC198}" destId="{94DD4FAC-539F-408D-985B-87CF3829590C}" srcOrd="1" destOrd="0" presId="urn:microsoft.com/office/officeart/2008/layout/HorizontalMultiLevelHierarchy"/>
    <dgm:cxn modelId="{4F3B724A-68FE-4086-A594-3DE57170E207}" type="presParOf" srcId="{1F557C7A-05C2-4DA5-9F47-64207BD723C6}" destId="{AC2C7ABC-D5D1-4EA1-BFE9-1340A33BDF46}" srcOrd="2" destOrd="0" presId="urn:microsoft.com/office/officeart/2008/layout/HorizontalMultiLevelHierarchy"/>
    <dgm:cxn modelId="{02CD6ADB-4DE0-45A3-8D43-76EADF6EA596}" type="presParOf" srcId="{AC2C7ABC-D5D1-4EA1-BFE9-1340A33BDF46}" destId="{C41B34C1-2DEA-4975-A372-1A7F8AA94C64}" srcOrd="0" destOrd="0" presId="urn:microsoft.com/office/officeart/2008/layout/HorizontalMultiLevelHierarchy"/>
    <dgm:cxn modelId="{759EDBDA-512A-4C4E-A089-A5CDCB8C9944}" type="presParOf" srcId="{1F557C7A-05C2-4DA5-9F47-64207BD723C6}" destId="{CBCE1800-40AC-4006-A205-3D8203A9611B}" srcOrd="3" destOrd="0" presId="urn:microsoft.com/office/officeart/2008/layout/HorizontalMultiLevelHierarchy"/>
    <dgm:cxn modelId="{0E5F1AED-C631-4AA6-A905-429D43EA1DF0}" type="presParOf" srcId="{CBCE1800-40AC-4006-A205-3D8203A9611B}" destId="{136C213F-75A5-4129-8D2F-8C62FF3BDAC1}" srcOrd="0" destOrd="0" presId="urn:microsoft.com/office/officeart/2008/layout/HorizontalMultiLevelHierarchy"/>
    <dgm:cxn modelId="{4D299596-11D4-456F-ADF1-F01FC9D45999}" type="presParOf" srcId="{CBCE1800-40AC-4006-A205-3D8203A9611B}" destId="{3D973443-A9EA-44DD-80F9-6A7EA5046C65}" srcOrd="1" destOrd="0" presId="urn:microsoft.com/office/officeart/2008/layout/HorizontalMultiLevelHierarchy"/>
    <dgm:cxn modelId="{188E9D05-E438-4E19-B1AE-7D23046B2735}" type="presParOf" srcId="{DEF5C40D-156D-4A50-A53B-D6AF19F8F122}" destId="{F2662482-A795-4FF7-BBB7-89A7FFCA124F}" srcOrd="4" destOrd="0" presId="urn:microsoft.com/office/officeart/2008/layout/HorizontalMultiLevelHierarchy"/>
    <dgm:cxn modelId="{091F4E1A-C702-44EF-B3DF-3E462408E0C9}" type="presParOf" srcId="{F2662482-A795-4FF7-BBB7-89A7FFCA124F}" destId="{D1513B6C-6DFB-4C27-BB53-5DB51497D788}" srcOrd="0" destOrd="0" presId="urn:microsoft.com/office/officeart/2008/layout/HorizontalMultiLevelHierarchy"/>
    <dgm:cxn modelId="{7A8B5F2F-8362-4C26-A2DE-A38A87314A4B}" type="presParOf" srcId="{DEF5C40D-156D-4A50-A53B-D6AF19F8F122}" destId="{BC3FB40F-4EEA-42E5-A667-5B0EEAC7DDAA}" srcOrd="5" destOrd="0" presId="urn:microsoft.com/office/officeart/2008/layout/HorizontalMultiLevelHierarchy"/>
    <dgm:cxn modelId="{CDCF3ED7-BBF5-48E9-BA1E-311EFB23136B}" type="presParOf" srcId="{BC3FB40F-4EEA-42E5-A667-5B0EEAC7DDAA}" destId="{99B2CD4C-3AE9-421D-8ED5-02DE7D80D622}" srcOrd="0" destOrd="0" presId="urn:microsoft.com/office/officeart/2008/layout/HorizontalMultiLevelHierarchy"/>
    <dgm:cxn modelId="{9D588111-8B2C-43C7-A7CA-1071A85BD8B5}" type="presParOf" srcId="{BC3FB40F-4EEA-42E5-A667-5B0EEAC7DDAA}" destId="{E9436175-748E-4A4C-ACED-1E8DD7AC213F}" srcOrd="1" destOrd="0" presId="urn:microsoft.com/office/officeart/2008/layout/HorizontalMultiLevelHierarchy"/>
    <dgm:cxn modelId="{426878C3-5B1A-4B8B-9E9A-E418A904D40E}" type="presParOf" srcId="{E9436175-748E-4A4C-ACED-1E8DD7AC213F}" destId="{07FC7E40-2B64-45E6-A228-DD0AE4385D70}" srcOrd="0" destOrd="0" presId="urn:microsoft.com/office/officeart/2008/layout/HorizontalMultiLevelHierarchy"/>
    <dgm:cxn modelId="{56D77795-F535-4C40-B009-6B32BEDA036C}" type="presParOf" srcId="{07FC7E40-2B64-45E6-A228-DD0AE4385D70}" destId="{05C0E1C2-D194-41CA-AC38-A4FF9857EC25}" srcOrd="0" destOrd="0" presId="urn:microsoft.com/office/officeart/2008/layout/HorizontalMultiLevelHierarchy"/>
    <dgm:cxn modelId="{49069D89-C6CE-4855-BE2B-4CFF3CD18CC5}" type="presParOf" srcId="{E9436175-748E-4A4C-ACED-1E8DD7AC213F}" destId="{A692FD32-9B3A-4307-8518-7AE074F81965}" srcOrd="1" destOrd="0" presId="urn:microsoft.com/office/officeart/2008/layout/HorizontalMultiLevelHierarchy"/>
    <dgm:cxn modelId="{67086937-4397-4BE7-831D-684393CE1099}" type="presParOf" srcId="{A692FD32-9B3A-4307-8518-7AE074F81965}" destId="{47C27D3D-6E5F-42A4-BE4D-8701AD1D2179}" srcOrd="0" destOrd="0" presId="urn:microsoft.com/office/officeart/2008/layout/HorizontalMultiLevelHierarchy"/>
    <dgm:cxn modelId="{E2EA002B-EBBE-423D-B06F-97813EB9AEC4}" type="presParOf" srcId="{A692FD32-9B3A-4307-8518-7AE074F81965}" destId="{283BC904-B3AE-42A8-8E0E-FE54E900AB49}" srcOrd="1" destOrd="0" presId="urn:microsoft.com/office/officeart/2008/layout/HorizontalMultiLevelHierarchy"/>
    <dgm:cxn modelId="{12547F09-1B17-4CAC-9706-F9C11060BAFA}" type="presParOf" srcId="{E9436175-748E-4A4C-ACED-1E8DD7AC213F}" destId="{340AECF3-C041-42C3-BFA7-BC4F7B7FD8F9}" srcOrd="2" destOrd="0" presId="urn:microsoft.com/office/officeart/2008/layout/HorizontalMultiLevelHierarchy"/>
    <dgm:cxn modelId="{FFEB83F2-A59A-4B7E-B664-77EB9C3D3C65}" type="presParOf" srcId="{340AECF3-C041-42C3-BFA7-BC4F7B7FD8F9}" destId="{76D88A1C-B730-4577-8948-084DF1358412}" srcOrd="0" destOrd="0" presId="urn:microsoft.com/office/officeart/2008/layout/HorizontalMultiLevelHierarchy"/>
    <dgm:cxn modelId="{BEA6EB11-B0A0-43BC-B385-DDF514A14EF9}" type="presParOf" srcId="{E9436175-748E-4A4C-ACED-1E8DD7AC213F}" destId="{8B11097E-690C-4362-BEAC-42F3E6D2DEB4}" srcOrd="3" destOrd="0" presId="urn:microsoft.com/office/officeart/2008/layout/HorizontalMultiLevelHierarchy"/>
    <dgm:cxn modelId="{0A6AD13F-0348-4E8F-A703-CC0A552C8C54}" type="presParOf" srcId="{8B11097E-690C-4362-BEAC-42F3E6D2DEB4}" destId="{5795D294-D0B9-421B-9CE0-792154C38282}" srcOrd="0" destOrd="0" presId="urn:microsoft.com/office/officeart/2008/layout/HorizontalMultiLevelHierarchy"/>
    <dgm:cxn modelId="{1338672F-313A-4C97-86C4-688D5DA7C3FF}" type="presParOf" srcId="{8B11097E-690C-4362-BEAC-42F3E6D2DEB4}" destId="{34BE0B94-C7CF-49D3-B50B-73EFAFFA3CB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6B22E-8C9C-4999-B2BF-175002B7C3D5}"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zh-CN" altLang="en-US"/>
        </a:p>
      </dgm:t>
    </dgm:pt>
    <dgm:pt modelId="{1197ABD3-1182-4BA7-9AA0-9CAC29DE0112}">
      <dgm:prSet phldrT="[文本]"/>
      <dgm:spPr/>
      <dgm:t>
        <a:bodyPr/>
        <a:lstStyle/>
        <a:p>
          <a:r>
            <a:rPr lang="zh-CN" altLang="en-US" dirty="0"/>
            <a:t>最近五次再生记录索引值为“</a:t>
          </a:r>
          <a:r>
            <a:rPr lang="en-US" altLang="zh-CN" dirty="0"/>
            <a:t>2</a:t>
          </a:r>
          <a:r>
            <a:rPr lang="zh-CN" altLang="en-US" dirty="0"/>
            <a:t>”</a:t>
          </a:r>
        </a:p>
      </dgm:t>
    </dgm:pt>
    <dgm:pt modelId="{EA75CB75-17EF-44B4-A81C-A723BC78CBD4}" type="parTrans" cxnId="{77588E4B-B133-4E0A-812B-8C877A86D76C}">
      <dgm:prSet/>
      <dgm:spPr/>
      <dgm:t>
        <a:bodyPr/>
        <a:lstStyle/>
        <a:p>
          <a:endParaRPr lang="zh-CN" altLang="en-US"/>
        </a:p>
      </dgm:t>
    </dgm:pt>
    <dgm:pt modelId="{AFDA86E5-63C5-4669-BAA6-A6193938345B}" type="sibTrans" cxnId="{77588E4B-B133-4E0A-812B-8C877A86D76C}">
      <dgm:prSet/>
      <dgm:spPr/>
      <dgm:t>
        <a:bodyPr/>
        <a:lstStyle/>
        <a:p>
          <a:endParaRPr lang="zh-CN" altLang="en-US"/>
        </a:p>
      </dgm:t>
    </dgm:pt>
    <dgm:pt modelId="{53A57AB5-B122-42A2-8435-4C8CF6D96E8E}">
      <dgm:prSet phldrT="[文本]"/>
      <dgm:spPr/>
      <dgm:t>
        <a:bodyPr/>
        <a:lstStyle/>
        <a:p>
          <a:r>
            <a:rPr lang="zh-CN" altLang="en-US" dirty="0"/>
            <a:t>第一次再生</a:t>
          </a:r>
        </a:p>
      </dgm:t>
    </dgm:pt>
    <dgm:pt modelId="{B062FC65-9420-444B-B457-B79AD0D42732}" type="parTrans" cxnId="{0B448619-BA84-497D-B5BF-95A647C412F3}">
      <dgm:prSet/>
      <dgm:spPr/>
      <dgm:t>
        <a:bodyPr/>
        <a:lstStyle/>
        <a:p>
          <a:endParaRPr lang="zh-CN" altLang="en-US"/>
        </a:p>
      </dgm:t>
    </dgm:pt>
    <dgm:pt modelId="{D2E403E7-E233-4995-A985-B368EDD031C6}" type="sibTrans" cxnId="{0B448619-BA84-497D-B5BF-95A647C412F3}">
      <dgm:prSet/>
      <dgm:spPr/>
      <dgm:t>
        <a:bodyPr/>
        <a:lstStyle/>
        <a:p>
          <a:endParaRPr lang="zh-CN" altLang="en-US"/>
        </a:p>
      </dgm:t>
    </dgm:pt>
    <dgm:pt modelId="{402A969D-0ABD-4E19-98B6-B4ECB4B6382D}">
      <dgm:prSet phldrT="[文本]"/>
      <dgm:spPr/>
      <dgm:t>
        <a:bodyPr/>
        <a:lstStyle/>
        <a:p>
          <a:r>
            <a:rPr lang="zh-CN" altLang="en-US" dirty="0"/>
            <a:t>第二次再生</a:t>
          </a:r>
        </a:p>
      </dgm:t>
    </dgm:pt>
    <dgm:pt modelId="{BEA1F612-8EDF-4AF1-BE59-71F244F0DAD3}" type="parTrans" cxnId="{867FA67E-6E7B-4287-A06D-2C2A8AA572B8}">
      <dgm:prSet/>
      <dgm:spPr/>
      <dgm:t>
        <a:bodyPr/>
        <a:lstStyle/>
        <a:p>
          <a:endParaRPr lang="zh-CN" altLang="en-US"/>
        </a:p>
      </dgm:t>
    </dgm:pt>
    <dgm:pt modelId="{BD2F6C90-459C-4EA5-A4C2-87ABA9E898BF}" type="sibTrans" cxnId="{867FA67E-6E7B-4287-A06D-2C2A8AA572B8}">
      <dgm:prSet/>
      <dgm:spPr/>
      <dgm:t>
        <a:bodyPr/>
        <a:lstStyle/>
        <a:p>
          <a:endParaRPr lang="zh-CN" altLang="en-US"/>
        </a:p>
      </dgm:t>
    </dgm:pt>
    <dgm:pt modelId="{68140AE7-97C5-4AEE-954B-3624A9B94BCC}">
      <dgm:prSet phldrT="[文本]"/>
      <dgm:spPr/>
      <dgm:t>
        <a:bodyPr/>
        <a:lstStyle/>
        <a:p>
          <a:r>
            <a:rPr lang="zh-CN" altLang="en-US" dirty="0"/>
            <a:t>第三次再生</a:t>
          </a:r>
        </a:p>
      </dgm:t>
    </dgm:pt>
    <dgm:pt modelId="{B54C2732-6C86-4C2F-8343-33FE043F38E9}" type="parTrans" cxnId="{79C279C1-56D9-43A7-817E-C0EC7A224DD3}">
      <dgm:prSet/>
      <dgm:spPr/>
      <dgm:t>
        <a:bodyPr/>
        <a:lstStyle/>
        <a:p>
          <a:endParaRPr lang="zh-CN" altLang="en-US"/>
        </a:p>
      </dgm:t>
    </dgm:pt>
    <dgm:pt modelId="{692F3D6D-6B2A-4C16-9B61-BF98670DF0D5}" type="sibTrans" cxnId="{79C279C1-56D9-43A7-817E-C0EC7A224DD3}">
      <dgm:prSet/>
      <dgm:spPr/>
      <dgm:t>
        <a:bodyPr/>
        <a:lstStyle/>
        <a:p>
          <a:endParaRPr lang="zh-CN" altLang="en-US"/>
        </a:p>
      </dgm:t>
    </dgm:pt>
    <dgm:pt modelId="{B39732E0-4145-4EC4-B7DA-42C949493C2B}">
      <dgm:prSet/>
      <dgm:spPr/>
      <dgm:t>
        <a:bodyPr/>
        <a:lstStyle/>
        <a:p>
          <a:r>
            <a:rPr lang="zh-CN" altLang="en-US" dirty="0"/>
            <a:t>第四次再生</a:t>
          </a:r>
        </a:p>
      </dgm:t>
    </dgm:pt>
    <dgm:pt modelId="{C996EA91-1958-4D3B-833F-24788D04AB94}" type="parTrans" cxnId="{36154D84-9F9F-4CBB-895D-395B1B54C977}">
      <dgm:prSet/>
      <dgm:spPr/>
      <dgm:t>
        <a:bodyPr/>
        <a:lstStyle/>
        <a:p>
          <a:endParaRPr lang="zh-CN" altLang="en-US"/>
        </a:p>
      </dgm:t>
    </dgm:pt>
    <dgm:pt modelId="{035F9BD1-9283-45F9-9D83-835397FE82D1}" type="sibTrans" cxnId="{36154D84-9F9F-4CBB-895D-395B1B54C977}">
      <dgm:prSet/>
      <dgm:spPr/>
      <dgm:t>
        <a:bodyPr/>
        <a:lstStyle/>
        <a:p>
          <a:endParaRPr lang="zh-CN" altLang="en-US"/>
        </a:p>
      </dgm:t>
    </dgm:pt>
    <dgm:pt modelId="{E15256B2-1BAA-4292-B3AB-F7B1E7DEF66C}">
      <dgm:prSet/>
      <dgm:spPr/>
      <dgm:t>
        <a:bodyPr/>
        <a:lstStyle/>
        <a:p>
          <a:r>
            <a:rPr lang="zh-CN" altLang="en-US" dirty="0"/>
            <a:t>第五次再生（最近一次）</a:t>
          </a:r>
        </a:p>
      </dgm:t>
    </dgm:pt>
    <dgm:pt modelId="{72A4F10C-7325-4C76-974C-8580D0DC4055}" type="parTrans" cxnId="{34F33090-061A-4BE6-8209-1F8388DDF169}">
      <dgm:prSet/>
      <dgm:spPr/>
      <dgm:t>
        <a:bodyPr/>
        <a:lstStyle/>
        <a:p>
          <a:endParaRPr lang="zh-CN" altLang="en-US"/>
        </a:p>
      </dgm:t>
    </dgm:pt>
    <dgm:pt modelId="{6B2117AA-34D1-4534-8A40-315A3E1E0FDF}" type="sibTrans" cxnId="{34F33090-061A-4BE6-8209-1F8388DDF169}">
      <dgm:prSet/>
      <dgm:spPr/>
      <dgm:t>
        <a:bodyPr/>
        <a:lstStyle/>
        <a:p>
          <a:endParaRPr lang="zh-CN" altLang="en-US"/>
        </a:p>
      </dgm:t>
    </dgm:pt>
    <dgm:pt modelId="{1188CB7E-A903-4D66-98D8-E35A875D5663}">
      <dgm:prSet/>
      <dgm:spPr/>
      <dgm:t>
        <a:bodyPr/>
        <a:lstStyle/>
        <a:p>
          <a:r>
            <a:rPr lang="zh-CN" altLang="en-US" dirty="0"/>
            <a:t>记忆上次再生触发条件</a:t>
          </a:r>
          <a:r>
            <a:rPr lang="en-US" altLang="zh-CN" dirty="0"/>
            <a:t>[3]</a:t>
          </a:r>
          <a:endParaRPr lang="zh-CN" altLang="en-US" dirty="0"/>
        </a:p>
      </dgm:t>
    </dgm:pt>
    <dgm:pt modelId="{DB3495AD-D987-498D-B942-D3BD1F0E148F}" type="parTrans" cxnId="{810900B6-6F00-4CFD-BC63-71E75D2B061A}">
      <dgm:prSet/>
      <dgm:spPr/>
      <dgm:t>
        <a:bodyPr/>
        <a:lstStyle/>
        <a:p>
          <a:endParaRPr lang="zh-CN" altLang="en-US"/>
        </a:p>
      </dgm:t>
    </dgm:pt>
    <dgm:pt modelId="{A8B758B4-6D5A-4C5B-90AA-A5EB955B4432}" type="sibTrans" cxnId="{810900B6-6F00-4CFD-BC63-71E75D2B061A}">
      <dgm:prSet/>
      <dgm:spPr/>
      <dgm:t>
        <a:bodyPr/>
        <a:lstStyle/>
        <a:p>
          <a:endParaRPr lang="zh-CN" altLang="en-US"/>
        </a:p>
      </dgm:t>
    </dgm:pt>
    <dgm:pt modelId="{B60A36B8-2865-46B0-87D8-0CDBA29E5911}">
      <dgm:prSet/>
      <dgm:spPr/>
      <dgm:t>
        <a:bodyPr/>
        <a:lstStyle/>
        <a:p>
          <a:r>
            <a:rPr lang="zh-CN" altLang="en-US" dirty="0"/>
            <a:t>记忆上次再生触发条件</a:t>
          </a:r>
          <a:r>
            <a:rPr lang="en-US" altLang="zh-CN" dirty="0"/>
            <a:t>[4]</a:t>
          </a:r>
          <a:endParaRPr lang="zh-CN" altLang="en-US" dirty="0"/>
        </a:p>
      </dgm:t>
    </dgm:pt>
    <dgm:pt modelId="{F1A718E0-333C-42B6-908D-C6863329983F}" type="parTrans" cxnId="{33C6000A-B64C-4282-BBFF-3504AF735CE1}">
      <dgm:prSet/>
      <dgm:spPr/>
      <dgm:t>
        <a:bodyPr/>
        <a:lstStyle/>
        <a:p>
          <a:endParaRPr lang="zh-CN" altLang="en-US"/>
        </a:p>
      </dgm:t>
    </dgm:pt>
    <dgm:pt modelId="{28488F73-400D-431D-8BE5-40D15C093D80}" type="sibTrans" cxnId="{33C6000A-B64C-4282-BBFF-3504AF735CE1}">
      <dgm:prSet/>
      <dgm:spPr/>
      <dgm:t>
        <a:bodyPr/>
        <a:lstStyle/>
        <a:p>
          <a:endParaRPr lang="zh-CN" altLang="en-US"/>
        </a:p>
      </dgm:t>
    </dgm:pt>
    <dgm:pt modelId="{D956C22B-9921-4F64-9B9A-D87284FF578D}">
      <dgm:prSet/>
      <dgm:spPr/>
      <dgm:t>
        <a:bodyPr/>
        <a:lstStyle/>
        <a:p>
          <a:r>
            <a:rPr lang="zh-CN" altLang="en-US" dirty="0"/>
            <a:t>记忆上次再生触发条件</a:t>
          </a:r>
          <a:r>
            <a:rPr lang="en-US" altLang="zh-CN" dirty="0"/>
            <a:t>[0]</a:t>
          </a:r>
          <a:endParaRPr lang="zh-CN" altLang="en-US" dirty="0"/>
        </a:p>
      </dgm:t>
    </dgm:pt>
    <dgm:pt modelId="{64D2BFB0-91E1-449A-B803-4755AEB8144A}" type="parTrans" cxnId="{082A8017-1846-4B36-A557-FC250371AD0D}">
      <dgm:prSet/>
      <dgm:spPr/>
      <dgm:t>
        <a:bodyPr/>
        <a:lstStyle/>
        <a:p>
          <a:endParaRPr lang="zh-CN" altLang="en-US"/>
        </a:p>
      </dgm:t>
    </dgm:pt>
    <dgm:pt modelId="{CC710116-28DC-42A7-B112-B75E4562C1A0}" type="sibTrans" cxnId="{082A8017-1846-4B36-A557-FC250371AD0D}">
      <dgm:prSet/>
      <dgm:spPr/>
      <dgm:t>
        <a:bodyPr/>
        <a:lstStyle/>
        <a:p>
          <a:endParaRPr lang="zh-CN" altLang="en-US"/>
        </a:p>
      </dgm:t>
    </dgm:pt>
    <dgm:pt modelId="{A09A1A0E-8801-4067-BF6C-6F84F4EC2B1D}">
      <dgm:prSet/>
      <dgm:spPr/>
      <dgm:t>
        <a:bodyPr/>
        <a:lstStyle/>
        <a:p>
          <a:r>
            <a:rPr lang="zh-CN" altLang="en-US" dirty="0"/>
            <a:t>记忆上次再生触发条件</a:t>
          </a:r>
          <a:r>
            <a:rPr lang="en-US" altLang="zh-CN" dirty="0"/>
            <a:t>[1]</a:t>
          </a:r>
          <a:endParaRPr lang="zh-CN" altLang="en-US" dirty="0"/>
        </a:p>
      </dgm:t>
    </dgm:pt>
    <dgm:pt modelId="{3589EAA8-8C60-41D3-BC2F-3A7F54ADDBD7}" type="parTrans" cxnId="{A37E0ED9-E06E-47E5-A76C-521FB6F18894}">
      <dgm:prSet/>
      <dgm:spPr/>
      <dgm:t>
        <a:bodyPr/>
        <a:lstStyle/>
        <a:p>
          <a:endParaRPr lang="zh-CN" altLang="en-US"/>
        </a:p>
      </dgm:t>
    </dgm:pt>
    <dgm:pt modelId="{E9009D10-34DA-4C1A-8D61-1D1FFEB76600}" type="sibTrans" cxnId="{A37E0ED9-E06E-47E5-A76C-521FB6F18894}">
      <dgm:prSet/>
      <dgm:spPr/>
      <dgm:t>
        <a:bodyPr/>
        <a:lstStyle/>
        <a:p>
          <a:endParaRPr lang="zh-CN" altLang="en-US"/>
        </a:p>
      </dgm:t>
    </dgm:pt>
    <dgm:pt modelId="{C34151A4-6B45-494F-AE2A-713031F4CEB5}">
      <dgm:prSet/>
      <dgm:spPr/>
      <dgm:t>
        <a:bodyPr/>
        <a:lstStyle/>
        <a:p>
          <a:r>
            <a:rPr lang="zh-CN" altLang="en-US" dirty="0"/>
            <a:t>记忆上次再生触发条件</a:t>
          </a:r>
          <a:r>
            <a:rPr lang="en-US" altLang="zh-CN" dirty="0"/>
            <a:t>[2]</a:t>
          </a:r>
          <a:endParaRPr lang="zh-CN" altLang="en-US" dirty="0"/>
        </a:p>
      </dgm:t>
    </dgm:pt>
    <dgm:pt modelId="{D72DFB67-8659-4BFA-973F-7ADC42AC6B8A}" type="parTrans" cxnId="{81C41D12-F980-4B80-B65A-7D60DD284843}">
      <dgm:prSet/>
      <dgm:spPr/>
      <dgm:t>
        <a:bodyPr/>
        <a:lstStyle/>
        <a:p>
          <a:endParaRPr lang="zh-CN" altLang="en-US"/>
        </a:p>
      </dgm:t>
    </dgm:pt>
    <dgm:pt modelId="{3BF5016E-B37D-4EB9-B381-53087B4292BA}" type="sibTrans" cxnId="{81C41D12-F980-4B80-B65A-7D60DD284843}">
      <dgm:prSet/>
      <dgm:spPr/>
      <dgm:t>
        <a:bodyPr/>
        <a:lstStyle/>
        <a:p>
          <a:endParaRPr lang="zh-CN" altLang="en-US"/>
        </a:p>
      </dgm:t>
    </dgm:pt>
    <dgm:pt modelId="{46F6A414-3EA9-45F5-8825-9410F57A3DC4}">
      <dgm:prSet/>
      <dgm:spPr/>
      <dgm:t>
        <a:bodyPr/>
        <a:lstStyle/>
        <a:p>
          <a:r>
            <a:rPr lang="zh-CN" altLang="en-US" dirty="0"/>
            <a:t>值为</a:t>
          </a:r>
          <a:r>
            <a:rPr lang="en-US" altLang="zh-CN" dirty="0"/>
            <a:t>4</a:t>
          </a:r>
          <a:endParaRPr lang="zh-CN" altLang="en-US" dirty="0"/>
        </a:p>
      </dgm:t>
    </dgm:pt>
    <dgm:pt modelId="{0AF3B5C9-8791-4DA5-AD14-E54F67A9DFBB}" type="parTrans" cxnId="{D3B5AF74-8114-47D2-AE58-5CD7EB2276CC}">
      <dgm:prSet/>
      <dgm:spPr/>
      <dgm:t>
        <a:bodyPr/>
        <a:lstStyle/>
        <a:p>
          <a:endParaRPr lang="zh-CN" altLang="en-US"/>
        </a:p>
      </dgm:t>
    </dgm:pt>
    <dgm:pt modelId="{8EF6097F-D335-48E6-894F-FD2245A64AD8}" type="sibTrans" cxnId="{D3B5AF74-8114-47D2-AE58-5CD7EB2276CC}">
      <dgm:prSet/>
      <dgm:spPr/>
      <dgm:t>
        <a:bodyPr/>
        <a:lstStyle/>
        <a:p>
          <a:endParaRPr lang="zh-CN" altLang="en-US"/>
        </a:p>
      </dgm:t>
    </dgm:pt>
    <dgm:pt modelId="{F79064F0-8799-4F68-A42A-9C1DF3DFEB5E}">
      <dgm:prSet/>
      <dgm:spPr/>
      <dgm:t>
        <a:bodyPr/>
        <a:lstStyle/>
        <a:p>
          <a:r>
            <a:rPr lang="zh-CN" altLang="en-US" dirty="0"/>
            <a:t>值为</a:t>
          </a:r>
          <a:r>
            <a:rPr lang="en-US" altLang="zh-CN" dirty="0"/>
            <a:t>5</a:t>
          </a:r>
          <a:endParaRPr lang="zh-CN" altLang="en-US" dirty="0"/>
        </a:p>
      </dgm:t>
    </dgm:pt>
    <dgm:pt modelId="{772ADE96-4615-4CF5-9D6E-3022E7398775}" type="parTrans" cxnId="{DF1F5F7E-44BD-498C-88E7-BA01BCDDE536}">
      <dgm:prSet/>
      <dgm:spPr/>
      <dgm:t>
        <a:bodyPr/>
        <a:lstStyle/>
        <a:p>
          <a:endParaRPr lang="zh-CN" altLang="en-US"/>
        </a:p>
      </dgm:t>
    </dgm:pt>
    <dgm:pt modelId="{BA9CA143-CB42-497C-9FF3-7C138C6E32FF}" type="sibTrans" cxnId="{DF1F5F7E-44BD-498C-88E7-BA01BCDDE536}">
      <dgm:prSet/>
      <dgm:spPr/>
      <dgm:t>
        <a:bodyPr/>
        <a:lstStyle/>
        <a:p>
          <a:endParaRPr lang="zh-CN" altLang="en-US"/>
        </a:p>
      </dgm:t>
    </dgm:pt>
    <dgm:pt modelId="{D94D02D2-5DCD-4587-A9DD-0CF2172E592A}">
      <dgm:prSet/>
      <dgm:spPr/>
      <dgm:t>
        <a:bodyPr/>
        <a:lstStyle/>
        <a:p>
          <a:r>
            <a:rPr lang="zh-CN" altLang="en-US" dirty="0"/>
            <a:t>值为</a:t>
          </a:r>
          <a:r>
            <a:rPr lang="en-US" altLang="zh-CN" dirty="0"/>
            <a:t>6</a:t>
          </a:r>
          <a:endParaRPr lang="zh-CN" altLang="en-US" dirty="0"/>
        </a:p>
      </dgm:t>
    </dgm:pt>
    <dgm:pt modelId="{56F94093-1569-4904-83B8-4C12D893488F}" type="parTrans" cxnId="{DEA9B6F6-D397-41E7-8722-66CC97B4C1C8}">
      <dgm:prSet/>
      <dgm:spPr/>
      <dgm:t>
        <a:bodyPr/>
        <a:lstStyle/>
        <a:p>
          <a:endParaRPr lang="zh-CN" altLang="en-US"/>
        </a:p>
      </dgm:t>
    </dgm:pt>
    <dgm:pt modelId="{DF98C894-97CA-4880-84C5-5049416FB6BF}" type="sibTrans" cxnId="{DEA9B6F6-D397-41E7-8722-66CC97B4C1C8}">
      <dgm:prSet/>
      <dgm:spPr/>
      <dgm:t>
        <a:bodyPr/>
        <a:lstStyle/>
        <a:p>
          <a:endParaRPr lang="zh-CN" altLang="en-US"/>
        </a:p>
      </dgm:t>
    </dgm:pt>
    <dgm:pt modelId="{5DDE517F-B816-4763-BB6D-EE26376AB627}">
      <dgm:prSet/>
      <dgm:spPr/>
      <dgm:t>
        <a:bodyPr/>
        <a:lstStyle/>
        <a:p>
          <a:r>
            <a:rPr lang="zh-CN" altLang="en-US" dirty="0"/>
            <a:t>值为</a:t>
          </a:r>
          <a:r>
            <a:rPr lang="en-US" altLang="zh-CN" dirty="0"/>
            <a:t>6</a:t>
          </a:r>
          <a:endParaRPr lang="zh-CN" altLang="en-US" dirty="0"/>
        </a:p>
      </dgm:t>
    </dgm:pt>
    <dgm:pt modelId="{5B42703F-3CC5-47E5-B1D4-5CA0C8A683B9}" type="parTrans" cxnId="{E01CF5D2-4493-4CF1-94C8-06D5AA5CFB7D}">
      <dgm:prSet/>
      <dgm:spPr/>
      <dgm:t>
        <a:bodyPr/>
        <a:lstStyle/>
        <a:p>
          <a:endParaRPr lang="zh-CN" altLang="en-US"/>
        </a:p>
      </dgm:t>
    </dgm:pt>
    <dgm:pt modelId="{9F53EC4A-1EBD-4A1F-B321-0253AAC0DEFE}" type="sibTrans" cxnId="{E01CF5D2-4493-4CF1-94C8-06D5AA5CFB7D}">
      <dgm:prSet/>
      <dgm:spPr/>
      <dgm:t>
        <a:bodyPr/>
        <a:lstStyle/>
        <a:p>
          <a:endParaRPr lang="zh-CN" altLang="en-US"/>
        </a:p>
      </dgm:t>
    </dgm:pt>
    <dgm:pt modelId="{7B27CC8A-7877-48C4-A2B8-FD1674C39568}">
      <dgm:prSet/>
      <dgm:spPr/>
      <dgm:t>
        <a:bodyPr/>
        <a:lstStyle/>
        <a:p>
          <a:r>
            <a:rPr lang="zh-CN" altLang="en-US" dirty="0"/>
            <a:t>值为</a:t>
          </a:r>
          <a:r>
            <a:rPr lang="en-US" altLang="zh-CN" dirty="0"/>
            <a:t>6</a:t>
          </a:r>
          <a:endParaRPr lang="zh-CN" altLang="en-US" dirty="0"/>
        </a:p>
      </dgm:t>
    </dgm:pt>
    <dgm:pt modelId="{F5550FAD-AFB2-4E70-8F81-08E41A1A4A10}" type="parTrans" cxnId="{347ABA63-13BD-4955-AADB-B343F65B80BD}">
      <dgm:prSet/>
      <dgm:spPr/>
      <dgm:t>
        <a:bodyPr/>
        <a:lstStyle/>
        <a:p>
          <a:endParaRPr lang="zh-CN" altLang="en-US"/>
        </a:p>
      </dgm:t>
    </dgm:pt>
    <dgm:pt modelId="{C46E9943-5AC1-47FD-B061-6F01112097D3}" type="sibTrans" cxnId="{347ABA63-13BD-4955-AADB-B343F65B80BD}">
      <dgm:prSet/>
      <dgm:spPr/>
      <dgm:t>
        <a:bodyPr/>
        <a:lstStyle/>
        <a:p>
          <a:endParaRPr lang="zh-CN" altLang="en-US"/>
        </a:p>
      </dgm:t>
    </dgm:pt>
    <dgm:pt modelId="{2FDD49BC-8016-4BBE-A0D8-ECD8BEC53A16}">
      <dgm:prSet/>
      <dgm:spPr/>
      <dgm:t>
        <a:bodyPr/>
        <a:lstStyle/>
        <a:p>
          <a:r>
            <a:rPr lang="zh-CN" altLang="en-US" dirty="0"/>
            <a:t>由压差触发</a:t>
          </a:r>
        </a:p>
      </dgm:t>
    </dgm:pt>
    <dgm:pt modelId="{C95A6E78-2214-471B-8F31-0361A97F475B}" type="parTrans" cxnId="{77E84627-A53B-4307-AEF7-7CE91374FA83}">
      <dgm:prSet/>
      <dgm:spPr/>
      <dgm:t>
        <a:bodyPr/>
        <a:lstStyle/>
        <a:p>
          <a:endParaRPr lang="zh-CN" altLang="en-US"/>
        </a:p>
      </dgm:t>
    </dgm:pt>
    <dgm:pt modelId="{6E7B6F55-C9D3-430C-B934-1D081997FB17}" type="sibTrans" cxnId="{77E84627-A53B-4307-AEF7-7CE91374FA83}">
      <dgm:prSet/>
      <dgm:spPr/>
      <dgm:t>
        <a:bodyPr/>
        <a:lstStyle/>
        <a:p>
          <a:endParaRPr lang="zh-CN" altLang="en-US"/>
        </a:p>
      </dgm:t>
    </dgm:pt>
    <dgm:pt modelId="{ECED6238-16C8-47A2-8739-A078A43DCD2B}">
      <dgm:prSet/>
      <dgm:spPr/>
      <dgm:t>
        <a:bodyPr/>
        <a:lstStyle/>
        <a:p>
          <a:r>
            <a:rPr lang="zh-CN" altLang="en-US" dirty="0"/>
            <a:t>由模型触发</a:t>
          </a:r>
        </a:p>
      </dgm:t>
    </dgm:pt>
    <dgm:pt modelId="{6CEC78C4-1088-4A85-A3DA-D9D6FCA9ECA7}" type="parTrans" cxnId="{2C9269B2-B2F0-4C18-A16E-80092622E66D}">
      <dgm:prSet/>
      <dgm:spPr/>
      <dgm:t>
        <a:bodyPr/>
        <a:lstStyle/>
        <a:p>
          <a:endParaRPr lang="zh-CN" altLang="en-US"/>
        </a:p>
      </dgm:t>
    </dgm:pt>
    <dgm:pt modelId="{424EFC84-06E5-4B61-A7B2-912F789159BE}" type="sibTrans" cxnId="{2C9269B2-B2F0-4C18-A16E-80092622E66D}">
      <dgm:prSet/>
      <dgm:spPr/>
      <dgm:t>
        <a:bodyPr/>
        <a:lstStyle/>
        <a:p>
          <a:endParaRPr lang="zh-CN" altLang="en-US"/>
        </a:p>
      </dgm:t>
    </dgm:pt>
    <dgm:pt modelId="{6C66E1F6-2572-4CB6-B4DB-63B6F07DE0C3}">
      <dgm:prSet/>
      <dgm:spPr/>
      <dgm:t>
        <a:bodyPr/>
        <a:lstStyle/>
        <a:p>
          <a:r>
            <a:rPr lang="zh-CN" altLang="en-US" dirty="0"/>
            <a:t>由诊断仪触发</a:t>
          </a:r>
        </a:p>
      </dgm:t>
    </dgm:pt>
    <dgm:pt modelId="{100A0F7E-3817-4F87-95A6-50C840A9D968}" type="parTrans" cxnId="{D39F8EF6-B1CA-415F-A36B-FF1DD8B0B311}">
      <dgm:prSet/>
      <dgm:spPr/>
      <dgm:t>
        <a:bodyPr/>
        <a:lstStyle/>
        <a:p>
          <a:endParaRPr lang="zh-CN" altLang="en-US"/>
        </a:p>
      </dgm:t>
    </dgm:pt>
    <dgm:pt modelId="{AAEDAE12-D629-4EB1-B945-FED4E31EF4EC}" type="sibTrans" cxnId="{D39F8EF6-B1CA-415F-A36B-FF1DD8B0B311}">
      <dgm:prSet/>
      <dgm:spPr/>
      <dgm:t>
        <a:bodyPr/>
        <a:lstStyle/>
        <a:p>
          <a:endParaRPr lang="zh-CN" altLang="en-US"/>
        </a:p>
      </dgm:t>
    </dgm:pt>
    <dgm:pt modelId="{90AEEDF0-0FCC-4908-9E7D-E74FAF5A79BA}">
      <dgm:prSet/>
      <dgm:spPr/>
      <dgm:t>
        <a:bodyPr/>
        <a:lstStyle/>
        <a:p>
          <a:r>
            <a:rPr lang="zh-CN" altLang="en-US" dirty="0"/>
            <a:t>由诊断仪触发</a:t>
          </a:r>
        </a:p>
      </dgm:t>
    </dgm:pt>
    <dgm:pt modelId="{E6654572-0E7E-490E-A572-FB384F8BB648}" type="parTrans" cxnId="{9BD7301C-1D9D-4AFD-96B8-8E4E064CBD4F}">
      <dgm:prSet/>
      <dgm:spPr/>
      <dgm:t>
        <a:bodyPr/>
        <a:lstStyle/>
        <a:p>
          <a:endParaRPr lang="zh-CN" altLang="en-US"/>
        </a:p>
      </dgm:t>
    </dgm:pt>
    <dgm:pt modelId="{70524B0A-3760-4C34-95AE-216E2320E3F4}" type="sibTrans" cxnId="{9BD7301C-1D9D-4AFD-96B8-8E4E064CBD4F}">
      <dgm:prSet/>
      <dgm:spPr/>
      <dgm:t>
        <a:bodyPr/>
        <a:lstStyle/>
        <a:p>
          <a:endParaRPr lang="zh-CN" altLang="en-US"/>
        </a:p>
      </dgm:t>
    </dgm:pt>
    <dgm:pt modelId="{2861F4C6-49FC-4834-823E-DFA5A76142A9}">
      <dgm:prSet/>
      <dgm:spPr/>
      <dgm:t>
        <a:bodyPr/>
        <a:lstStyle/>
        <a:p>
          <a:r>
            <a:rPr lang="zh-CN" altLang="en-US" dirty="0"/>
            <a:t>由诊断仪触发</a:t>
          </a:r>
        </a:p>
      </dgm:t>
    </dgm:pt>
    <dgm:pt modelId="{425ECCB0-DB05-4F38-8EE2-7BA99B04C903}" type="parTrans" cxnId="{D9B64F0B-B0B7-4F52-A23F-242F28D39A2E}">
      <dgm:prSet/>
      <dgm:spPr/>
      <dgm:t>
        <a:bodyPr/>
        <a:lstStyle/>
        <a:p>
          <a:endParaRPr lang="zh-CN" altLang="en-US"/>
        </a:p>
      </dgm:t>
    </dgm:pt>
    <dgm:pt modelId="{48B2ED41-423B-452E-9965-103D152A5EA8}" type="sibTrans" cxnId="{D9B64F0B-B0B7-4F52-A23F-242F28D39A2E}">
      <dgm:prSet/>
      <dgm:spPr/>
      <dgm:t>
        <a:bodyPr/>
        <a:lstStyle/>
        <a:p>
          <a:endParaRPr lang="zh-CN" altLang="en-US"/>
        </a:p>
      </dgm:t>
    </dgm:pt>
    <dgm:pt modelId="{5E6C2685-45E0-461A-8745-7F0F3FE77701}" type="pres">
      <dgm:prSet presAssocID="{07E6B22E-8C9C-4999-B2BF-175002B7C3D5}" presName="hierChild1" presStyleCnt="0">
        <dgm:presLayoutVars>
          <dgm:orgChart val="1"/>
          <dgm:chPref val="1"/>
          <dgm:dir/>
          <dgm:animOne val="branch"/>
          <dgm:animLvl val="lvl"/>
          <dgm:resizeHandles/>
        </dgm:presLayoutVars>
      </dgm:prSet>
      <dgm:spPr/>
    </dgm:pt>
    <dgm:pt modelId="{A92182B2-497A-43C7-BBB6-0D6E70BE59E6}" type="pres">
      <dgm:prSet presAssocID="{1197ABD3-1182-4BA7-9AA0-9CAC29DE0112}" presName="hierRoot1" presStyleCnt="0">
        <dgm:presLayoutVars>
          <dgm:hierBranch val="init"/>
        </dgm:presLayoutVars>
      </dgm:prSet>
      <dgm:spPr/>
    </dgm:pt>
    <dgm:pt modelId="{CB8D8EC5-E9EB-4731-9BE5-A53D7376FFA1}" type="pres">
      <dgm:prSet presAssocID="{1197ABD3-1182-4BA7-9AA0-9CAC29DE0112}" presName="rootComposite1" presStyleCnt="0"/>
      <dgm:spPr/>
    </dgm:pt>
    <dgm:pt modelId="{A4E66A1C-7F15-4A8D-9B98-89E7046F19AC}" type="pres">
      <dgm:prSet presAssocID="{1197ABD3-1182-4BA7-9AA0-9CAC29DE0112}" presName="rootText1" presStyleLbl="node0" presStyleIdx="0" presStyleCnt="1" custScaleX="147731" custLinFactNeighborY="5408">
        <dgm:presLayoutVars>
          <dgm:chPref val="3"/>
        </dgm:presLayoutVars>
      </dgm:prSet>
      <dgm:spPr/>
    </dgm:pt>
    <dgm:pt modelId="{57F3B3A4-BF03-4869-9414-6AF32CFD887F}" type="pres">
      <dgm:prSet presAssocID="{1197ABD3-1182-4BA7-9AA0-9CAC29DE0112}" presName="rootConnector1" presStyleLbl="node1" presStyleIdx="0" presStyleCnt="0"/>
      <dgm:spPr/>
    </dgm:pt>
    <dgm:pt modelId="{4390EBB4-0CB6-42A3-A65D-98039B247D65}" type="pres">
      <dgm:prSet presAssocID="{1197ABD3-1182-4BA7-9AA0-9CAC29DE0112}" presName="hierChild2" presStyleCnt="0"/>
      <dgm:spPr/>
    </dgm:pt>
    <dgm:pt modelId="{8CD71A8B-263D-4751-8377-3206F00B7375}" type="pres">
      <dgm:prSet presAssocID="{B062FC65-9420-444B-B457-B79AD0D42732}" presName="Name37" presStyleLbl="parChTrans1D2" presStyleIdx="0" presStyleCnt="5"/>
      <dgm:spPr/>
    </dgm:pt>
    <dgm:pt modelId="{00088062-A5AD-4038-AD74-05DB43C763B9}" type="pres">
      <dgm:prSet presAssocID="{53A57AB5-B122-42A2-8435-4C8CF6D96E8E}" presName="hierRoot2" presStyleCnt="0">
        <dgm:presLayoutVars>
          <dgm:hierBranch val="init"/>
        </dgm:presLayoutVars>
      </dgm:prSet>
      <dgm:spPr/>
    </dgm:pt>
    <dgm:pt modelId="{ED1C3F92-4F3C-4073-9A8D-E9A537BE9B78}" type="pres">
      <dgm:prSet presAssocID="{53A57AB5-B122-42A2-8435-4C8CF6D96E8E}" presName="rootComposite" presStyleCnt="0"/>
      <dgm:spPr/>
    </dgm:pt>
    <dgm:pt modelId="{CE470093-C876-4593-B8F7-0CEC5C651C0E}" type="pres">
      <dgm:prSet presAssocID="{53A57AB5-B122-42A2-8435-4C8CF6D96E8E}" presName="rootText" presStyleLbl="node2" presStyleIdx="0" presStyleCnt="5">
        <dgm:presLayoutVars>
          <dgm:chPref val="3"/>
        </dgm:presLayoutVars>
      </dgm:prSet>
      <dgm:spPr/>
    </dgm:pt>
    <dgm:pt modelId="{55EA3C10-6112-41FC-A275-42D8FE648C0E}" type="pres">
      <dgm:prSet presAssocID="{53A57AB5-B122-42A2-8435-4C8CF6D96E8E}" presName="rootConnector" presStyleLbl="node2" presStyleIdx="0" presStyleCnt="5"/>
      <dgm:spPr/>
    </dgm:pt>
    <dgm:pt modelId="{503DF126-69F6-41BD-A877-0A88A655DBA9}" type="pres">
      <dgm:prSet presAssocID="{53A57AB5-B122-42A2-8435-4C8CF6D96E8E}" presName="hierChild4" presStyleCnt="0"/>
      <dgm:spPr/>
    </dgm:pt>
    <dgm:pt modelId="{7CCCA108-2C57-4E46-A6A0-CACE883F38EB}" type="pres">
      <dgm:prSet presAssocID="{DB3495AD-D987-498D-B942-D3BD1F0E148F}" presName="Name37" presStyleLbl="parChTrans1D3" presStyleIdx="0" presStyleCnt="5"/>
      <dgm:spPr/>
    </dgm:pt>
    <dgm:pt modelId="{402FCD6A-CEF3-4F2C-86F1-3FEFE91EFE33}" type="pres">
      <dgm:prSet presAssocID="{1188CB7E-A903-4D66-98D8-E35A875D5663}" presName="hierRoot2" presStyleCnt="0">
        <dgm:presLayoutVars>
          <dgm:hierBranch val="init"/>
        </dgm:presLayoutVars>
      </dgm:prSet>
      <dgm:spPr/>
    </dgm:pt>
    <dgm:pt modelId="{23D158F9-4F98-471E-AFBE-D15F057761A6}" type="pres">
      <dgm:prSet presAssocID="{1188CB7E-A903-4D66-98D8-E35A875D5663}" presName="rootComposite" presStyleCnt="0"/>
      <dgm:spPr/>
    </dgm:pt>
    <dgm:pt modelId="{9FD69142-DF3F-4109-9983-E8A2F8778063}" type="pres">
      <dgm:prSet presAssocID="{1188CB7E-A903-4D66-98D8-E35A875D5663}" presName="rootText" presStyleLbl="node3" presStyleIdx="0" presStyleCnt="5">
        <dgm:presLayoutVars>
          <dgm:chPref val="3"/>
        </dgm:presLayoutVars>
      </dgm:prSet>
      <dgm:spPr/>
    </dgm:pt>
    <dgm:pt modelId="{CA70A128-0C60-421B-A36C-6C6E31B7F37A}" type="pres">
      <dgm:prSet presAssocID="{1188CB7E-A903-4D66-98D8-E35A875D5663}" presName="rootConnector" presStyleLbl="node3" presStyleIdx="0" presStyleCnt="5"/>
      <dgm:spPr/>
    </dgm:pt>
    <dgm:pt modelId="{FC105676-C9B0-4AA2-85F7-F5B64280D0BF}" type="pres">
      <dgm:prSet presAssocID="{1188CB7E-A903-4D66-98D8-E35A875D5663}" presName="hierChild4" presStyleCnt="0"/>
      <dgm:spPr/>
    </dgm:pt>
    <dgm:pt modelId="{0DEE5FE3-FC3C-46B7-9C66-B42C0A84B8D3}" type="pres">
      <dgm:prSet presAssocID="{0AF3B5C9-8791-4DA5-AD14-E54F67A9DFBB}" presName="Name37" presStyleLbl="parChTrans1D4" presStyleIdx="0" presStyleCnt="10"/>
      <dgm:spPr/>
    </dgm:pt>
    <dgm:pt modelId="{F0B3FA99-8BD3-4B13-8B30-9FF7B3E505A7}" type="pres">
      <dgm:prSet presAssocID="{46F6A414-3EA9-45F5-8825-9410F57A3DC4}" presName="hierRoot2" presStyleCnt="0">
        <dgm:presLayoutVars>
          <dgm:hierBranch val="init"/>
        </dgm:presLayoutVars>
      </dgm:prSet>
      <dgm:spPr/>
    </dgm:pt>
    <dgm:pt modelId="{B2B1C6E4-25E8-4978-AD91-730ABC7E3EF8}" type="pres">
      <dgm:prSet presAssocID="{46F6A414-3EA9-45F5-8825-9410F57A3DC4}" presName="rootComposite" presStyleCnt="0"/>
      <dgm:spPr/>
    </dgm:pt>
    <dgm:pt modelId="{023C3DD1-723C-484A-BD43-F67D9782B0D7}" type="pres">
      <dgm:prSet presAssocID="{46F6A414-3EA9-45F5-8825-9410F57A3DC4}" presName="rootText" presStyleLbl="node4" presStyleIdx="0" presStyleCnt="10">
        <dgm:presLayoutVars>
          <dgm:chPref val="3"/>
        </dgm:presLayoutVars>
      </dgm:prSet>
      <dgm:spPr/>
    </dgm:pt>
    <dgm:pt modelId="{58D16677-F8F8-4E61-B2FD-919D3D5BF01F}" type="pres">
      <dgm:prSet presAssocID="{46F6A414-3EA9-45F5-8825-9410F57A3DC4}" presName="rootConnector" presStyleLbl="node4" presStyleIdx="0" presStyleCnt="10"/>
      <dgm:spPr/>
    </dgm:pt>
    <dgm:pt modelId="{3CAEFCB9-5AAB-411E-9585-0D96BA8B26CA}" type="pres">
      <dgm:prSet presAssocID="{46F6A414-3EA9-45F5-8825-9410F57A3DC4}" presName="hierChild4" presStyleCnt="0"/>
      <dgm:spPr/>
    </dgm:pt>
    <dgm:pt modelId="{BF5BCD7E-AF87-4F0F-9156-953AFB81244B}" type="pres">
      <dgm:prSet presAssocID="{C95A6E78-2214-471B-8F31-0361A97F475B}" presName="Name37" presStyleLbl="parChTrans1D4" presStyleIdx="1" presStyleCnt="10"/>
      <dgm:spPr/>
    </dgm:pt>
    <dgm:pt modelId="{2DEFD4DF-B05E-473B-BD13-195DC9E1A2D5}" type="pres">
      <dgm:prSet presAssocID="{2FDD49BC-8016-4BBE-A0D8-ECD8BEC53A16}" presName="hierRoot2" presStyleCnt="0">
        <dgm:presLayoutVars>
          <dgm:hierBranch val="init"/>
        </dgm:presLayoutVars>
      </dgm:prSet>
      <dgm:spPr/>
    </dgm:pt>
    <dgm:pt modelId="{8A64BCC9-1205-4049-AAB6-3E005D2B1712}" type="pres">
      <dgm:prSet presAssocID="{2FDD49BC-8016-4BBE-A0D8-ECD8BEC53A16}" presName="rootComposite" presStyleCnt="0"/>
      <dgm:spPr/>
    </dgm:pt>
    <dgm:pt modelId="{CC7418FC-1949-406F-9511-BC51942674BB}" type="pres">
      <dgm:prSet presAssocID="{2FDD49BC-8016-4BBE-A0D8-ECD8BEC53A16}" presName="rootText" presStyleLbl="node4" presStyleIdx="1" presStyleCnt="10" custLinFactNeighborX="1047" custLinFactNeighborY="2311">
        <dgm:presLayoutVars>
          <dgm:chPref val="3"/>
        </dgm:presLayoutVars>
      </dgm:prSet>
      <dgm:spPr/>
    </dgm:pt>
    <dgm:pt modelId="{338E32E1-26C2-492D-815C-C469B86A1975}" type="pres">
      <dgm:prSet presAssocID="{2FDD49BC-8016-4BBE-A0D8-ECD8BEC53A16}" presName="rootConnector" presStyleLbl="node4" presStyleIdx="1" presStyleCnt="10"/>
      <dgm:spPr/>
    </dgm:pt>
    <dgm:pt modelId="{B720C9C9-5F81-4DA0-BA54-55461376CF14}" type="pres">
      <dgm:prSet presAssocID="{2FDD49BC-8016-4BBE-A0D8-ECD8BEC53A16}" presName="hierChild4" presStyleCnt="0"/>
      <dgm:spPr/>
    </dgm:pt>
    <dgm:pt modelId="{39BD5089-E466-4144-BF7E-E3E68D14A459}" type="pres">
      <dgm:prSet presAssocID="{2FDD49BC-8016-4BBE-A0D8-ECD8BEC53A16}" presName="hierChild5" presStyleCnt="0"/>
      <dgm:spPr/>
    </dgm:pt>
    <dgm:pt modelId="{5F370F60-24DF-45C7-98E4-ACC1EBCB442B}" type="pres">
      <dgm:prSet presAssocID="{46F6A414-3EA9-45F5-8825-9410F57A3DC4}" presName="hierChild5" presStyleCnt="0"/>
      <dgm:spPr/>
    </dgm:pt>
    <dgm:pt modelId="{C6E2055A-FCF2-44B3-9698-2231AAADCA91}" type="pres">
      <dgm:prSet presAssocID="{1188CB7E-A903-4D66-98D8-E35A875D5663}" presName="hierChild5" presStyleCnt="0"/>
      <dgm:spPr/>
    </dgm:pt>
    <dgm:pt modelId="{FB981F11-EBD0-41B5-9301-6801271E4082}" type="pres">
      <dgm:prSet presAssocID="{53A57AB5-B122-42A2-8435-4C8CF6D96E8E}" presName="hierChild5" presStyleCnt="0"/>
      <dgm:spPr/>
    </dgm:pt>
    <dgm:pt modelId="{908DDA18-EFE8-45AD-AF26-F5953B38CA60}" type="pres">
      <dgm:prSet presAssocID="{BEA1F612-8EDF-4AF1-BE59-71F244F0DAD3}" presName="Name37" presStyleLbl="parChTrans1D2" presStyleIdx="1" presStyleCnt="5"/>
      <dgm:spPr/>
    </dgm:pt>
    <dgm:pt modelId="{3C1729A0-112D-4B18-A812-3A45E0A20316}" type="pres">
      <dgm:prSet presAssocID="{402A969D-0ABD-4E19-98B6-B4ECB4B6382D}" presName="hierRoot2" presStyleCnt="0">
        <dgm:presLayoutVars>
          <dgm:hierBranch val="init"/>
        </dgm:presLayoutVars>
      </dgm:prSet>
      <dgm:spPr/>
    </dgm:pt>
    <dgm:pt modelId="{6666CC51-6528-4607-AECB-B43E9E1826D4}" type="pres">
      <dgm:prSet presAssocID="{402A969D-0ABD-4E19-98B6-B4ECB4B6382D}" presName="rootComposite" presStyleCnt="0"/>
      <dgm:spPr/>
    </dgm:pt>
    <dgm:pt modelId="{1E6F6E49-57B9-4018-AFBC-B7FDA2C62A6E}" type="pres">
      <dgm:prSet presAssocID="{402A969D-0ABD-4E19-98B6-B4ECB4B6382D}" presName="rootText" presStyleLbl="node2" presStyleIdx="1" presStyleCnt="5">
        <dgm:presLayoutVars>
          <dgm:chPref val="3"/>
        </dgm:presLayoutVars>
      </dgm:prSet>
      <dgm:spPr/>
    </dgm:pt>
    <dgm:pt modelId="{25F5E1FA-1636-4F07-8151-129F92C481A0}" type="pres">
      <dgm:prSet presAssocID="{402A969D-0ABD-4E19-98B6-B4ECB4B6382D}" presName="rootConnector" presStyleLbl="node2" presStyleIdx="1" presStyleCnt="5"/>
      <dgm:spPr/>
    </dgm:pt>
    <dgm:pt modelId="{8EF95849-CBF0-4D08-AC25-D8E53D5EFD8E}" type="pres">
      <dgm:prSet presAssocID="{402A969D-0ABD-4E19-98B6-B4ECB4B6382D}" presName="hierChild4" presStyleCnt="0"/>
      <dgm:spPr/>
    </dgm:pt>
    <dgm:pt modelId="{972E4B81-BC34-414C-8C8B-69BC1A3D5847}" type="pres">
      <dgm:prSet presAssocID="{F1A718E0-333C-42B6-908D-C6863329983F}" presName="Name37" presStyleLbl="parChTrans1D3" presStyleIdx="1" presStyleCnt="5"/>
      <dgm:spPr/>
    </dgm:pt>
    <dgm:pt modelId="{92FBEC32-6096-486E-8674-419F1E545086}" type="pres">
      <dgm:prSet presAssocID="{B60A36B8-2865-46B0-87D8-0CDBA29E5911}" presName="hierRoot2" presStyleCnt="0">
        <dgm:presLayoutVars>
          <dgm:hierBranch val="init"/>
        </dgm:presLayoutVars>
      </dgm:prSet>
      <dgm:spPr/>
    </dgm:pt>
    <dgm:pt modelId="{D44AB99B-8B70-4DF9-ACDA-A461C52F5346}" type="pres">
      <dgm:prSet presAssocID="{B60A36B8-2865-46B0-87D8-0CDBA29E5911}" presName="rootComposite" presStyleCnt="0"/>
      <dgm:spPr/>
    </dgm:pt>
    <dgm:pt modelId="{C5058C0B-2053-4E6D-8EE2-8852992CF569}" type="pres">
      <dgm:prSet presAssocID="{B60A36B8-2865-46B0-87D8-0CDBA29E5911}" presName="rootText" presStyleLbl="node3" presStyleIdx="1" presStyleCnt="5">
        <dgm:presLayoutVars>
          <dgm:chPref val="3"/>
        </dgm:presLayoutVars>
      </dgm:prSet>
      <dgm:spPr/>
    </dgm:pt>
    <dgm:pt modelId="{9BC82EB0-DEBC-4B6D-B8E7-8B59F6930FA3}" type="pres">
      <dgm:prSet presAssocID="{B60A36B8-2865-46B0-87D8-0CDBA29E5911}" presName="rootConnector" presStyleLbl="node3" presStyleIdx="1" presStyleCnt="5"/>
      <dgm:spPr/>
    </dgm:pt>
    <dgm:pt modelId="{453D5020-B63E-4436-BA81-1A520B1B9E59}" type="pres">
      <dgm:prSet presAssocID="{B60A36B8-2865-46B0-87D8-0CDBA29E5911}" presName="hierChild4" presStyleCnt="0"/>
      <dgm:spPr/>
    </dgm:pt>
    <dgm:pt modelId="{62FEE35B-4207-4A7A-97FF-1EAE47A66623}" type="pres">
      <dgm:prSet presAssocID="{772ADE96-4615-4CF5-9D6E-3022E7398775}" presName="Name37" presStyleLbl="parChTrans1D4" presStyleIdx="2" presStyleCnt="10"/>
      <dgm:spPr/>
    </dgm:pt>
    <dgm:pt modelId="{E670C318-1473-48D9-80D6-2EE49F60654A}" type="pres">
      <dgm:prSet presAssocID="{F79064F0-8799-4F68-A42A-9C1DF3DFEB5E}" presName="hierRoot2" presStyleCnt="0">
        <dgm:presLayoutVars>
          <dgm:hierBranch val="init"/>
        </dgm:presLayoutVars>
      </dgm:prSet>
      <dgm:spPr/>
    </dgm:pt>
    <dgm:pt modelId="{F957D755-2863-45F8-A867-E829558F53C1}" type="pres">
      <dgm:prSet presAssocID="{F79064F0-8799-4F68-A42A-9C1DF3DFEB5E}" presName="rootComposite" presStyleCnt="0"/>
      <dgm:spPr/>
    </dgm:pt>
    <dgm:pt modelId="{06638C98-60B3-45CD-92EB-D8C611EBEDDD}" type="pres">
      <dgm:prSet presAssocID="{F79064F0-8799-4F68-A42A-9C1DF3DFEB5E}" presName="rootText" presStyleLbl="node4" presStyleIdx="2" presStyleCnt="10">
        <dgm:presLayoutVars>
          <dgm:chPref val="3"/>
        </dgm:presLayoutVars>
      </dgm:prSet>
      <dgm:spPr/>
    </dgm:pt>
    <dgm:pt modelId="{7BAD97F4-6FD9-4EBA-B288-7257BFEA788D}" type="pres">
      <dgm:prSet presAssocID="{F79064F0-8799-4F68-A42A-9C1DF3DFEB5E}" presName="rootConnector" presStyleLbl="node4" presStyleIdx="2" presStyleCnt="10"/>
      <dgm:spPr/>
    </dgm:pt>
    <dgm:pt modelId="{F7B94723-09D0-4D56-8FAF-6A1457B28467}" type="pres">
      <dgm:prSet presAssocID="{F79064F0-8799-4F68-A42A-9C1DF3DFEB5E}" presName="hierChild4" presStyleCnt="0"/>
      <dgm:spPr/>
    </dgm:pt>
    <dgm:pt modelId="{3D60023B-5B0D-4290-BBFF-0C03DB8D2601}" type="pres">
      <dgm:prSet presAssocID="{6CEC78C4-1088-4A85-A3DA-D9D6FCA9ECA7}" presName="Name37" presStyleLbl="parChTrans1D4" presStyleIdx="3" presStyleCnt="10"/>
      <dgm:spPr/>
    </dgm:pt>
    <dgm:pt modelId="{578988E2-2179-4538-87DB-F2BBEC16540B}" type="pres">
      <dgm:prSet presAssocID="{ECED6238-16C8-47A2-8739-A078A43DCD2B}" presName="hierRoot2" presStyleCnt="0">
        <dgm:presLayoutVars>
          <dgm:hierBranch val="init"/>
        </dgm:presLayoutVars>
      </dgm:prSet>
      <dgm:spPr/>
    </dgm:pt>
    <dgm:pt modelId="{472A93FC-927C-4B64-B333-0F0097626A48}" type="pres">
      <dgm:prSet presAssocID="{ECED6238-16C8-47A2-8739-A078A43DCD2B}" presName="rootComposite" presStyleCnt="0"/>
      <dgm:spPr/>
    </dgm:pt>
    <dgm:pt modelId="{B504F0D4-8F47-47F9-BE73-F6F1E9A889D6}" type="pres">
      <dgm:prSet presAssocID="{ECED6238-16C8-47A2-8739-A078A43DCD2B}" presName="rootText" presStyleLbl="node4" presStyleIdx="3" presStyleCnt="10">
        <dgm:presLayoutVars>
          <dgm:chPref val="3"/>
        </dgm:presLayoutVars>
      </dgm:prSet>
      <dgm:spPr/>
    </dgm:pt>
    <dgm:pt modelId="{28A99762-705E-4909-85C7-A96778868ACC}" type="pres">
      <dgm:prSet presAssocID="{ECED6238-16C8-47A2-8739-A078A43DCD2B}" presName="rootConnector" presStyleLbl="node4" presStyleIdx="3" presStyleCnt="10"/>
      <dgm:spPr/>
    </dgm:pt>
    <dgm:pt modelId="{203E59E9-13ED-4E40-8D7F-C13147C87E63}" type="pres">
      <dgm:prSet presAssocID="{ECED6238-16C8-47A2-8739-A078A43DCD2B}" presName="hierChild4" presStyleCnt="0"/>
      <dgm:spPr/>
    </dgm:pt>
    <dgm:pt modelId="{FFFC162C-35AF-4767-9DAD-F1AB9F726FE6}" type="pres">
      <dgm:prSet presAssocID="{ECED6238-16C8-47A2-8739-A078A43DCD2B}" presName="hierChild5" presStyleCnt="0"/>
      <dgm:spPr/>
    </dgm:pt>
    <dgm:pt modelId="{A1414E4D-E217-4DD8-8A0D-FB0FD9E89DDF}" type="pres">
      <dgm:prSet presAssocID="{F79064F0-8799-4F68-A42A-9C1DF3DFEB5E}" presName="hierChild5" presStyleCnt="0"/>
      <dgm:spPr/>
    </dgm:pt>
    <dgm:pt modelId="{DA611387-862D-4CAA-89E5-D90CA9A859F9}" type="pres">
      <dgm:prSet presAssocID="{B60A36B8-2865-46B0-87D8-0CDBA29E5911}" presName="hierChild5" presStyleCnt="0"/>
      <dgm:spPr/>
    </dgm:pt>
    <dgm:pt modelId="{1E628FFA-4492-41CB-BB5A-F9F61F195DD5}" type="pres">
      <dgm:prSet presAssocID="{402A969D-0ABD-4E19-98B6-B4ECB4B6382D}" presName="hierChild5" presStyleCnt="0"/>
      <dgm:spPr/>
    </dgm:pt>
    <dgm:pt modelId="{77C2A6BB-8579-4C60-B73F-0FF3AFC5DF7E}" type="pres">
      <dgm:prSet presAssocID="{B54C2732-6C86-4C2F-8343-33FE043F38E9}" presName="Name37" presStyleLbl="parChTrans1D2" presStyleIdx="2" presStyleCnt="5"/>
      <dgm:spPr/>
    </dgm:pt>
    <dgm:pt modelId="{993EB1C1-7DF9-47EF-96F6-36F88138E1D6}" type="pres">
      <dgm:prSet presAssocID="{68140AE7-97C5-4AEE-954B-3624A9B94BCC}" presName="hierRoot2" presStyleCnt="0">
        <dgm:presLayoutVars>
          <dgm:hierBranch val="init"/>
        </dgm:presLayoutVars>
      </dgm:prSet>
      <dgm:spPr/>
    </dgm:pt>
    <dgm:pt modelId="{19A9B9D5-0ABB-4D90-BA45-325BCF83BBDD}" type="pres">
      <dgm:prSet presAssocID="{68140AE7-97C5-4AEE-954B-3624A9B94BCC}" presName="rootComposite" presStyleCnt="0"/>
      <dgm:spPr/>
    </dgm:pt>
    <dgm:pt modelId="{C9F5024F-8AD2-43AE-9992-E39B263752C1}" type="pres">
      <dgm:prSet presAssocID="{68140AE7-97C5-4AEE-954B-3624A9B94BCC}" presName="rootText" presStyleLbl="node2" presStyleIdx="2" presStyleCnt="5">
        <dgm:presLayoutVars>
          <dgm:chPref val="3"/>
        </dgm:presLayoutVars>
      </dgm:prSet>
      <dgm:spPr/>
    </dgm:pt>
    <dgm:pt modelId="{69114A22-510D-4C01-B3C4-90F9C4056A86}" type="pres">
      <dgm:prSet presAssocID="{68140AE7-97C5-4AEE-954B-3624A9B94BCC}" presName="rootConnector" presStyleLbl="node2" presStyleIdx="2" presStyleCnt="5"/>
      <dgm:spPr/>
    </dgm:pt>
    <dgm:pt modelId="{32DE4938-7C91-4893-9A18-B67844830D79}" type="pres">
      <dgm:prSet presAssocID="{68140AE7-97C5-4AEE-954B-3624A9B94BCC}" presName="hierChild4" presStyleCnt="0"/>
      <dgm:spPr/>
    </dgm:pt>
    <dgm:pt modelId="{44379899-418C-4FA0-867C-B4056F9095C9}" type="pres">
      <dgm:prSet presAssocID="{64D2BFB0-91E1-449A-B803-4755AEB8144A}" presName="Name37" presStyleLbl="parChTrans1D3" presStyleIdx="2" presStyleCnt="5"/>
      <dgm:spPr/>
    </dgm:pt>
    <dgm:pt modelId="{C80ABB8E-959D-4ED5-9925-99D601B06DF0}" type="pres">
      <dgm:prSet presAssocID="{D956C22B-9921-4F64-9B9A-D87284FF578D}" presName="hierRoot2" presStyleCnt="0">
        <dgm:presLayoutVars>
          <dgm:hierBranch val="init"/>
        </dgm:presLayoutVars>
      </dgm:prSet>
      <dgm:spPr/>
    </dgm:pt>
    <dgm:pt modelId="{EBF3401C-796E-4888-B873-0B0DBFC0FB51}" type="pres">
      <dgm:prSet presAssocID="{D956C22B-9921-4F64-9B9A-D87284FF578D}" presName="rootComposite" presStyleCnt="0"/>
      <dgm:spPr/>
    </dgm:pt>
    <dgm:pt modelId="{7D1BC5CF-9BDF-4C20-9B76-13FFEE589FAB}" type="pres">
      <dgm:prSet presAssocID="{D956C22B-9921-4F64-9B9A-D87284FF578D}" presName="rootText" presStyleLbl="node3" presStyleIdx="2" presStyleCnt="5">
        <dgm:presLayoutVars>
          <dgm:chPref val="3"/>
        </dgm:presLayoutVars>
      </dgm:prSet>
      <dgm:spPr/>
    </dgm:pt>
    <dgm:pt modelId="{FBA29B3E-AFBE-4AB1-BB0F-F52DE7A87A2D}" type="pres">
      <dgm:prSet presAssocID="{D956C22B-9921-4F64-9B9A-D87284FF578D}" presName="rootConnector" presStyleLbl="node3" presStyleIdx="2" presStyleCnt="5"/>
      <dgm:spPr/>
    </dgm:pt>
    <dgm:pt modelId="{C1017970-7950-446B-8A2B-10EDEE9AF3B0}" type="pres">
      <dgm:prSet presAssocID="{D956C22B-9921-4F64-9B9A-D87284FF578D}" presName="hierChild4" presStyleCnt="0"/>
      <dgm:spPr/>
    </dgm:pt>
    <dgm:pt modelId="{9FD9E413-4B54-410D-9729-2EEBC7744FF3}" type="pres">
      <dgm:prSet presAssocID="{56F94093-1569-4904-83B8-4C12D893488F}" presName="Name37" presStyleLbl="parChTrans1D4" presStyleIdx="4" presStyleCnt="10"/>
      <dgm:spPr/>
    </dgm:pt>
    <dgm:pt modelId="{62DDC131-D639-46EE-8D75-CA9E86CBB17D}" type="pres">
      <dgm:prSet presAssocID="{D94D02D2-5DCD-4587-A9DD-0CF2172E592A}" presName="hierRoot2" presStyleCnt="0">
        <dgm:presLayoutVars>
          <dgm:hierBranch val="init"/>
        </dgm:presLayoutVars>
      </dgm:prSet>
      <dgm:spPr/>
    </dgm:pt>
    <dgm:pt modelId="{39FFE176-8158-48B8-8BF3-D11F0E718EC0}" type="pres">
      <dgm:prSet presAssocID="{D94D02D2-5DCD-4587-A9DD-0CF2172E592A}" presName="rootComposite" presStyleCnt="0"/>
      <dgm:spPr/>
    </dgm:pt>
    <dgm:pt modelId="{CF68FBA3-6787-4801-A50A-FC7E2BC9EE20}" type="pres">
      <dgm:prSet presAssocID="{D94D02D2-5DCD-4587-A9DD-0CF2172E592A}" presName="rootText" presStyleLbl="node4" presStyleIdx="4" presStyleCnt="10">
        <dgm:presLayoutVars>
          <dgm:chPref val="3"/>
        </dgm:presLayoutVars>
      </dgm:prSet>
      <dgm:spPr/>
    </dgm:pt>
    <dgm:pt modelId="{4C59CD92-9692-4753-AD41-059888006C81}" type="pres">
      <dgm:prSet presAssocID="{D94D02D2-5DCD-4587-A9DD-0CF2172E592A}" presName="rootConnector" presStyleLbl="node4" presStyleIdx="4" presStyleCnt="10"/>
      <dgm:spPr/>
    </dgm:pt>
    <dgm:pt modelId="{4EAFD88D-F7F6-4029-85A0-3353BC6F575C}" type="pres">
      <dgm:prSet presAssocID="{D94D02D2-5DCD-4587-A9DD-0CF2172E592A}" presName="hierChild4" presStyleCnt="0"/>
      <dgm:spPr/>
    </dgm:pt>
    <dgm:pt modelId="{952BBAEE-0221-433B-BC9D-AA6BD1788D58}" type="pres">
      <dgm:prSet presAssocID="{100A0F7E-3817-4F87-95A6-50C840A9D968}" presName="Name37" presStyleLbl="parChTrans1D4" presStyleIdx="5" presStyleCnt="10"/>
      <dgm:spPr/>
    </dgm:pt>
    <dgm:pt modelId="{5982CD50-7029-4B78-BB17-1E5BA56CCC8A}" type="pres">
      <dgm:prSet presAssocID="{6C66E1F6-2572-4CB6-B4DB-63B6F07DE0C3}" presName="hierRoot2" presStyleCnt="0">
        <dgm:presLayoutVars>
          <dgm:hierBranch val="init"/>
        </dgm:presLayoutVars>
      </dgm:prSet>
      <dgm:spPr/>
    </dgm:pt>
    <dgm:pt modelId="{096B69C0-9DEB-483F-AF2E-79DFF54884F4}" type="pres">
      <dgm:prSet presAssocID="{6C66E1F6-2572-4CB6-B4DB-63B6F07DE0C3}" presName="rootComposite" presStyleCnt="0"/>
      <dgm:spPr/>
    </dgm:pt>
    <dgm:pt modelId="{A2CD0FB6-69E5-4D10-B0AC-5C3DFA15CF08}" type="pres">
      <dgm:prSet presAssocID="{6C66E1F6-2572-4CB6-B4DB-63B6F07DE0C3}" presName="rootText" presStyleLbl="node4" presStyleIdx="5" presStyleCnt="10">
        <dgm:presLayoutVars>
          <dgm:chPref val="3"/>
        </dgm:presLayoutVars>
      </dgm:prSet>
      <dgm:spPr/>
    </dgm:pt>
    <dgm:pt modelId="{B805280C-2D88-4DF6-B7E9-74855202B37A}" type="pres">
      <dgm:prSet presAssocID="{6C66E1F6-2572-4CB6-B4DB-63B6F07DE0C3}" presName="rootConnector" presStyleLbl="node4" presStyleIdx="5" presStyleCnt="10"/>
      <dgm:spPr/>
    </dgm:pt>
    <dgm:pt modelId="{BAF5FC47-8F62-4831-9530-9E23EB6B605F}" type="pres">
      <dgm:prSet presAssocID="{6C66E1F6-2572-4CB6-B4DB-63B6F07DE0C3}" presName="hierChild4" presStyleCnt="0"/>
      <dgm:spPr/>
    </dgm:pt>
    <dgm:pt modelId="{9450717D-71D6-42AB-97E6-ACAA12F78A16}" type="pres">
      <dgm:prSet presAssocID="{6C66E1F6-2572-4CB6-B4DB-63B6F07DE0C3}" presName="hierChild5" presStyleCnt="0"/>
      <dgm:spPr/>
    </dgm:pt>
    <dgm:pt modelId="{7FAB5AF9-7050-4BFB-9E28-B433313DA97A}" type="pres">
      <dgm:prSet presAssocID="{D94D02D2-5DCD-4587-A9DD-0CF2172E592A}" presName="hierChild5" presStyleCnt="0"/>
      <dgm:spPr/>
    </dgm:pt>
    <dgm:pt modelId="{57048DE3-C5B4-46C1-A48A-BF84E07553E2}" type="pres">
      <dgm:prSet presAssocID="{D956C22B-9921-4F64-9B9A-D87284FF578D}" presName="hierChild5" presStyleCnt="0"/>
      <dgm:spPr/>
    </dgm:pt>
    <dgm:pt modelId="{7566CE84-8906-4CB8-A0D9-6982E04D5841}" type="pres">
      <dgm:prSet presAssocID="{68140AE7-97C5-4AEE-954B-3624A9B94BCC}" presName="hierChild5" presStyleCnt="0"/>
      <dgm:spPr/>
    </dgm:pt>
    <dgm:pt modelId="{6365B5D0-B0BC-4D74-B676-E6DFC91A6CC5}" type="pres">
      <dgm:prSet presAssocID="{C996EA91-1958-4D3B-833F-24788D04AB94}" presName="Name37" presStyleLbl="parChTrans1D2" presStyleIdx="3" presStyleCnt="5"/>
      <dgm:spPr/>
    </dgm:pt>
    <dgm:pt modelId="{6D537A28-2AA5-48DD-A842-7F394F08A889}" type="pres">
      <dgm:prSet presAssocID="{B39732E0-4145-4EC4-B7DA-42C949493C2B}" presName="hierRoot2" presStyleCnt="0">
        <dgm:presLayoutVars>
          <dgm:hierBranch val="init"/>
        </dgm:presLayoutVars>
      </dgm:prSet>
      <dgm:spPr/>
    </dgm:pt>
    <dgm:pt modelId="{D6C6FD4E-6BFE-4E4D-87CA-7A5B26AA7046}" type="pres">
      <dgm:prSet presAssocID="{B39732E0-4145-4EC4-B7DA-42C949493C2B}" presName="rootComposite" presStyleCnt="0"/>
      <dgm:spPr/>
    </dgm:pt>
    <dgm:pt modelId="{CC722F07-AC0E-4030-90E9-BF0B0505BCEC}" type="pres">
      <dgm:prSet presAssocID="{B39732E0-4145-4EC4-B7DA-42C949493C2B}" presName="rootText" presStyleLbl="node2" presStyleIdx="3" presStyleCnt="5">
        <dgm:presLayoutVars>
          <dgm:chPref val="3"/>
        </dgm:presLayoutVars>
      </dgm:prSet>
      <dgm:spPr/>
    </dgm:pt>
    <dgm:pt modelId="{D2E6A028-F6C8-4BC5-B5E4-0B04A9EA37D9}" type="pres">
      <dgm:prSet presAssocID="{B39732E0-4145-4EC4-B7DA-42C949493C2B}" presName="rootConnector" presStyleLbl="node2" presStyleIdx="3" presStyleCnt="5"/>
      <dgm:spPr/>
    </dgm:pt>
    <dgm:pt modelId="{49C69F16-0C47-4395-99EC-4A3BF0F10CAD}" type="pres">
      <dgm:prSet presAssocID="{B39732E0-4145-4EC4-B7DA-42C949493C2B}" presName="hierChild4" presStyleCnt="0"/>
      <dgm:spPr/>
    </dgm:pt>
    <dgm:pt modelId="{57C2C49C-28F5-4DF4-950B-47BF2C6AC059}" type="pres">
      <dgm:prSet presAssocID="{3589EAA8-8C60-41D3-BC2F-3A7F54ADDBD7}" presName="Name37" presStyleLbl="parChTrans1D3" presStyleIdx="3" presStyleCnt="5"/>
      <dgm:spPr/>
    </dgm:pt>
    <dgm:pt modelId="{C9D352F7-3DF2-407F-8AED-BB3FBC403DD4}" type="pres">
      <dgm:prSet presAssocID="{A09A1A0E-8801-4067-BF6C-6F84F4EC2B1D}" presName="hierRoot2" presStyleCnt="0">
        <dgm:presLayoutVars>
          <dgm:hierBranch val="init"/>
        </dgm:presLayoutVars>
      </dgm:prSet>
      <dgm:spPr/>
    </dgm:pt>
    <dgm:pt modelId="{B63C0DFB-473D-49F5-9BD5-7FA8480C7D70}" type="pres">
      <dgm:prSet presAssocID="{A09A1A0E-8801-4067-BF6C-6F84F4EC2B1D}" presName="rootComposite" presStyleCnt="0"/>
      <dgm:spPr/>
    </dgm:pt>
    <dgm:pt modelId="{B09A4A5E-F5D8-42EB-87F0-688F0F989B6B}" type="pres">
      <dgm:prSet presAssocID="{A09A1A0E-8801-4067-BF6C-6F84F4EC2B1D}" presName="rootText" presStyleLbl="node3" presStyleIdx="3" presStyleCnt="5">
        <dgm:presLayoutVars>
          <dgm:chPref val="3"/>
        </dgm:presLayoutVars>
      </dgm:prSet>
      <dgm:spPr/>
    </dgm:pt>
    <dgm:pt modelId="{456C705B-A70A-4697-BE9E-55FBCB24DEFC}" type="pres">
      <dgm:prSet presAssocID="{A09A1A0E-8801-4067-BF6C-6F84F4EC2B1D}" presName="rootConnector" presStyleLbl="node3" presStyleIdx="3" presStyleCnt="5"/>
      <dgm:spPr/>
    </dgm:pt>
    <dgm:pt modelId="{925721E1-661C-4673-BC16-74C36255DC54}" type="pres">
      <dgm:prSet presAssocID="{A09A1A0E-8801-4067-BF6C-6F84F4EC2B1D}" presName="hierChild4" presStyleCnt="0"/>
      <dgm:spPr/>
    </dgm:pt>
    <dgm:pt modelId="{D8787ACF-185B-43BE-92D9-165CDCF49802}" type="pres">
      <dgm:prSet presAssocID="{5B42703F-3CC5-47E5-B1D4-5CA0C8A683B9}" presName="Name37" presStyleLbl="parChTrans1D4" presStyleIdx="6" presStyleCnt="10"/>
      <dgm:spPr/>
    </dgm:pt>
    <dgm:pt modelId="{1DD6BA1D-E71A-427B-A2D1-6011E5995412}" type="pres">
      <dgm:prSet presAssocID="{5DDE517F-B816-4763-BB6D-EE26376AB627}" presName="hierRoot2" presStyleCnt="0">
        <dgm:presLayoutVars>
          <dgm:hierBranch val="init"/>
        </dgm:presLayoutVars>
      </dgm:prSet>
      <dgm:spPr/>
    </dgm:pt>
    <dgm:pt modelId="{D0E1C508-08A6-41A4-9750-5AE8EA714BAE}" type="pres">
      <dgm:prSet presAssocID="{5DDE517F-B816-4763-BB6D-EE26376AB627}" presName="rootComposite" presStyleCnt="0"/>
      <dgm:spPr/>
    </dgm:pt>
    <dgm:pt modelId="{135F21AC-3F82-4C7D-AED9-B5D086F2C756}" type="pres">
      <dgm:prSet presAssocID="{5DDE517F-B816-4763-BB6D-EE26376AB627}" presName="rootText" presStyleLbl="node4" presStyleIdx="6" presStyleCnt="10">
        <dgm:presLayoutVars>
          <dgm:chPref val="3"/>
        </dgm:presLayoutVars>
      </dgm:prSet>
      <dgm:spPr/>
    </dgm:pt>
    <dgm:pt modelId="{5B551034-5623-4668-B898-DFBF9CAC3A68}" type="pres">
      <dgm:prSet presAssocID="{5DDE517F-B816-4763-BB6D-EE26376AB627}" presName="rootConnector" presStyleLbl="node4" presStyleIdx="6" presStyleCnt="10"/>
      <dgm:spPr/>
    </dgm:pt>
    <dgm:pt modelId="{6B7CBD55-BBB5-43D1-A748-ECD4C3ABB14B}" type="pres">
      <dgm:prSet presAssocID="{5DDE517F-B816-4763-BB6D-EE26376AB627}" presName="hierChild4" presStyleCnt="0"/>
      <dgm:spPr/>
    </dgm:pt>
    <dgm:pt modelId="{72F3B384-B296-4231-BD1A-5BD7FE42997C}" type="pres">
      <dgm:prSet presAssocID="{E6654572-0E7E-490E-A572-FB384F8BB648}" presName="Name37" presStyleLbl="parChTrans1D4" presStyleIdx="7" presStyleCnt="10"/>
      <dgm:spPr/>
    </dgm:pt>
    <dgm:pt modelId="{F537F2B0-CA60-41A2-A4E4-57BC6B12BD18}" type="pres">
      <dgm:prSet presAssocID="{90AEEDF0-0FCC-4908-9E7D-E74FAF5A79BA}" presName="hierRoot2" presStyleCnt="0">
        <dgm:presLayoutVars>
          <dgm:hierBranch val="init"/>
        </dgm:presLayoutVars>
      </dgm:prSet>
      <dgm:spPr/>
    </dgm:pt>
    <dgm:pt modelId="{C2AA0CDE-9804-4959-93FB-8C6C3E686829}" type="pres">
      <dgm:prSet presAssocID="{90AEEDF0-0FCC-4908-9E7D-E74FAF5A79BA}" presName="rootComposite" presStyleCnt="0"/>
      <dgm:spPr/>
    </dgm:pt>
    <dgm:pt modelId="{CD1B682E-847D-432E-B639-E2E74DEAADE8}" type="pres">
      <dgm:prSet presAssocID="{90AEEDF0-0FCC-4908-9E7D-E74FAF5A79BA}" presName="rootText" presStyleLbl="node4" presStyleIdx="7" presStyleCnt="10">
        <dgm:presLayoutVars>
          <dgm:chPref val="3"/>
        </dgm:presLayoutVars>
      </dgm:prSet>
      <dgm:spPr/>
    </dgm:pt>
    <dgm:pt modelId="{B6B869E9-D91C-4488-A788-F6DD76449381}" type="pres">
      <dgm:prSet presAssocID="{90AEEDF0-0FCC-4908-9E7D-E74FAF5A79BA}" presName="rootConnector" presStyleLbl="node4" presStyleIdx="7" presStyleCnt="10"/>
      <dgm:spPr/>
    </dgm:pt>
    <dgm:pt modelId="{28D91542-A053-410E-8247-A66C69BD52ED}" type="pres">
      <dgm:prSet presAssocID="{90AEEDF0-0FCC-4908-9E7D-E74FAF5A79BA}" presName="hierChild4" presStyleCnt="0"/>
      <dgm:spPr/>
    </dgm:pt>
    <dgm:pt modelId="{DB0DAE9D-2F9B-44F0-BC3C-5FC74BDE3017}" type="pres">
      <dgm:prSet presAssocID="{90AEEDF0-0FCC-4908-9E7D-E74FAF5A79BA}" presName="hierChild5" presStyleCnt="0"/>
      <dgm:spPr/>
    </dgm:pt>
    <dgm:pt modelId="{9D4FA366-F36B-4FC3-A762-F63FF196DF5E}" type="pres">
      <dgm:prSet presAssocID="{5DDE517F-B816-4763-BB6D-EE26376AB627}" presName="hierChild5" presStyleCnt="0"/>
      <dgm:spPr/>
    </dgm:pt>
    <dgm:pt modelId="{E2B2C6BA-D16A-4952-B4EC-D49BC48B375D}" type="pres">
      <dgm:prSet presAssocID="{A09A1A0E-8801-4067-BF6C-6F84F4EC2B1D}" presName="hierChild5" presStyleCnt="0"/>
      <dgm:spPr/>
    </dgm:pt>
    <dgm:pt modelId="{9399B6FE-BE48-4984-B9AE-5F61C3621CB1}" type="pres">
      <dgm:prSet presAssocID="{B39732E0-4145-4EC4-B7DA-42C949493C2B}" presName="hierChild5" presStyleCnt="0"/>
      <dgm:spPr/>
    </dgm:pt>
    <dgm:pt modelId="{EF9AE149-F1A9-45FF-B5B6-C20B029BF736}" type="pres">
      <dgm:prSet presAssocID="{72A4F10C-7325-4C76-974C-8580D0DC4055}" presName="Name37" presStyleLbl="parChTrans1D2" presStyleIdx="4" presStyleCnt="5"/>
      <dgm:spPr/>
    </dgm:pt>
    <dgm:pt modelId="{07937BC1-D03E-4A46-B286-577D9B3437AA}" type="pres">
      <dgm:prSet presAssocID="{E15256B2-1BAA-4292-B3AB-F7B1E7DEF66C}" presName="hierRoot2" presStyleCnt="0">
        <dgm:presLayoutVars>
          <dgm:hierBranch val="init"/>
        </dgm:presLayoutVars>
      </dgm:prSet>
      <dgm:spPr/>
    </dgm:pt>
    <dgm:pt modelId="{E9810434-654C-4A55-9457-CEBE4A543830}" type="pres">
      <dgm:prSet presAssocID="{E15256B2-1BAA-4292-B3AB-F7B1E7DEF66C}" presName="rootComposite" presStyleCnt="0"/>
      <dgm:spPr/>
    </dgm:pt>
    <dgm:pt modelId="{0380EC66-742D-446C-8E96-25B3BB5B8C36}" type="pres">
      <dgm:prSet presAssocID="{E15256B2-1BAA-4292-B3AB-F7B1E7DEF66C}" presName="rootText" presStyleLbl="node2" presStyleIdx="4" presStyleCnt="5" custScaleX="87633">
        <dgm:presLayoutVars>
          <dgm:chPref val="3"/>
        </dgm:presLayoutVars>
      </dgm:prSet>
      <dgm:spPr/>
    </dgm:pt>
    <dgm:pt modelId="{33B7F88C-AF24-4E9B-B011-9D60EAFC884D}" type="pres">
      <dgm:prSet presAssocID="{E15256B2-1BAA-4292-B3AB-F7B1E7DEF66C}" presName="rootConnector" presStyleLbl="node2" presStyleIdx="4" presStyleCnt="5"/>
      <dgm:spPr/>
    </dgm:pt>
    <dgm:pt modelId="{BBAD7566-60C1-45A5-BB7D-A754B4C3E0EA}" type="pres">
      <dgm:prSet presAssocID="{E15256B2-1BAA-4292-B3AB-F7B1E7DEF66C}" presName="hierChild4" presStyleCnt="0"/>
      <dgm:spPr/>
    </dgm:pt>
    <dgm:pt modelId="{3C794B2B-7B7A-41C3-BD94-B90E925957A2}" type="pres">
      <dgm:prSet presAssocID="{D72DFB67-8659-4BFA-973F-7ADC42AC6B8A}" presName="Name37" presStyleLbl="parChTrans1D3" presStyleIdx="4" presStyleCnt="5"/>
      <dgm:spPr/>
    </dgm:pt>
    <dgm:pt modelId="{C64EE01A-4B4B-4CB1-A9BE-7CC9BFE635D6}" type="pres">
      <dgm:prSet presAssocID="{C34151A4-6B45-494F-AE2A-713031F4CEB5}" presName="hierRoot2" presStyleCnt="0">
        <dgm:presLayoutVars>
          <dgm:hierBranch val="init"/>
        </dgm:presLayoutVars>
      </dgm:prSet>
      <dgm:spPr/>
    </dgm:pt>
    <dgm:pt modelId="{483063F2-0CDE-44BE-BA0D-93CEF42BFD36}" type="pres">
      <dgm:prSet presAssocID="{C34151A4-6B45-494F-AE2A-713031F4CEB5}" presName="rootComposite" presStyleCnt="0"/>
      <dgm:spPr/>
    </dgm:pt>
    <dgm:pt modelId="{77E282B6-64F0-40B6-834A-28C92F30E9B8}" type="pres">
      <dgm:prSet presAssocID="{C34151A4-6B45-494F-AE2A-713031F4CEB5}" presName="rootText" presStyleLbl="node3" presStyleIdx="4" presStyleCnt="5">
        <dgm:presLayoutVars>
          <dgm:chPref val="3"/>
        </dgm:presLayoutVars>
      </dgm:prSet>
      <dgm:spPr/>
    </dgm:pt>
    <dgm:pt modelId="{E8D66FA9-3966-4BC9-BD2C-9AA3F0256ED1}" type="pres">
      <dgm:prSet presAssocID="{C34151A4-6B45-494F-AE2A-713031F4CEB5}" presName="rootConnector" presStyleLbl="node3" presStyleIdx="4" presStyleCnt="5"/>
      <dgm:spPr/>
    </dgm:pt>
    <dgm:pt modelId="{3B23EF5C-7487-4F5B-B5C6-0B01ACE6661E}" type="pres">
      <dgm:prSet presAssocID="{C34151A4-6B45-494F-AE2A-713031F4CEB5}" presName="hierChild4" presStyleCnt="0"/>
      <dgm:spPr/>
    </dgm:pt>
    <dgm:pt modelId="{B8F252FB-C348-4380-8E7A-DD53B877816E}" type="pres">
      <dgm:prSet presAssocID="{F5550FAD-AFB2-4E70-8F81-08E41A1A4A10}" presName="Name37" presStyleLbl="parChTrans1D4" presStyleIdx="8" presStyleCnt="10"/>
      <dgm:spPr/>
    </dgm:pt>
    <dgm:pt modelId="{C0F3B3A1-3855-44CB-8D3B-71D68B74E98D}" type="pres">
      <dgm:prSet presAssocID="{7B27CC8A-7877-48C4-A2B8-FD1674C39568}" presName="hierRoot2" presStyleCnt="0">
        <dgm:presLayoutVars>
          <dgm:hierBranch val="init"/>
        </dgm:presLayoutVars>
      </dgm:prSet>
      <dgm:spPr/>
    </dgm:pt>
    <dgm:pt modelId="{3A25464E-0FFF-4617-9E94-BF212AAFFC95}" type="pres">
      <dgm:prSet presAssocID="{7B27CC8A-7877-48C4-A2B8-FD1674C39568}" presName="rootComposite" presStyleCnt="0"/>
      <dgm:spPr/>
    </dgm:pt>
    <dgm:pt modelId="{CA31A639-3782-4A0C-84B9-1E6C83926805}" type="pres">
      <dgm:prSet presAssocID="{7B27CC8A-7877-48C4-A2B8-FD1674C39568}" presName="rootText" presStyleLbl="node4" presStyleIdx="8" presStyleCnt="10">
        <dgm:presLayoutVars>
          <dgm:chPref val="3"/>
        </dgm:presLayoutVars>
      </dgm:prSet>
      <dgm:spPr/>
    </dgm:pt>
    <dgm:pt modelId="{AD65A503-430C-44F3-92D8-83ED7CA356A8}" type="pres">
      <dgm:prSet presAssocID="{7B27CC8A-7877-48C4-A2B8-FD1674C39568}" presName="rootConnector" presStyleLbl="node4" presStyleIdx="8" presStyleCnt="10"/>
      <dgm:spPr/>
    </dgm:pt>
    <dgm:pt modelId="{34740FAD-DB22-4C99-81D6-F1A94979C8F4}" type="pres">
      <dgm:prSet presAssocID="{7B27CC8A-7877-48C4-A2B8-FD1674C39568}" presName="hierChild4" presStyleCnt="0"/>
      <dgm:spPr/>
    </dgm:pt>
    <dgm:pt modelId="{B652E5DD-FAC2-4E7B-97A3-9535B936A5B3}" type="pres">
      <dgm:prSet presAssocID="{425ECCB0-DB05-4F38-8EE2-7BA99B04C903}" presName="Name37" presStyleLbl="parChTrans1D4" presStyleIdx="9" presStyleCnt="10"/>
      <dgm:spPr/>
    </dgm:pt>
    <dgm:pt modelId="{F465D0F2-978D-4EBD-9C64-B6798C228DF5}" type="pres">
      <dgm:prSet presAssocID="{2861F4C6-49FC-4834-823E-DFA5A76142A9}" presName="hierRoot2" presStyleCnt="0">
        <dgm:presLayoutVars>
          <dgm:hierBranch val="init"/>
        </dgm:presLayoutVars>
      </dgm:prSet>
      <dgm:spPr/>
    </dgm:pt>
    <dgm:pt modelId="{7BB8089C-6D56-4F7D-92A0-84B82D06C60A}" type="pres">
      <dgm:prSet presAssocID="{2861F4C6-49FC-4834-823E-DFA5A76142A9}" presName="rootComposite" presStyleCnt="0"/>
      <dgm:spPr/>
    </dgm:pt>
    <dgm:pt modelId="{70BDE231-FDD6-4625-B557-7422357D5D84}" type="pres">
      <dgm:prSet presAssocID="{2861F4C6-49FC-4834-823E-DFA5A76142A9}" presName="rootText" presStyleLbl="node4" presStyleIdx="9" presStyleCnt="10">
        <dgm:presLayoutVars>
          <dgm:chPref val="3"/>
        </dgm:presLayoutVars>
      </dgm:prSet>
      <dgm:spPr/>
    </dgm:pt>
    <dgm:pt modelId="{488D5C08-5270-4C3F-9E74-284C18F0F718}" type="pres">
      <dgm:prSet presAssocID="{2861F4C6-49FC-4834-823E-DFA5A76142A9}" presName="rootConnector" presStyleLbl="node4" presStyleIdx="9" presStyleCnt="10"/>
      <dgm:spPr/>
    </dgm:pt>
    <dgm:pt modelId="{24F4AC6E-4209-48A3-9EFD-7BC90048AE09}" type="pres">
      <dgm:prSet presAssocID="{2861F4C6-49FC-4834-823E-DFA5A76142A9}" presName="hierChild4" presStyleCnt="0"/>
      <dgm:spPr/>
    </dgm:pt>
    <dgm:pt modelId="{87A7959C-68A0-4E39-9958-7D4556163F12}" type="pres">
      <dgm:prSet presAssocID="{2861F4C6-49FC-4834-823E-DFA5A76142A9}" presName="hierChild5" presStyleCnt="0"/>
      <dgm:spPr/>
    </dgm:pt>
    <dgm:pt modelId="{32ECC641-AFA7-4D4C-B3DC-60A512E17196}" type="pres">
      <dgm:prSet presAssocID="{7B27CC8A-7877-48C4-A2B8-FD1674C39568}" presName="hierChild5" presStyleCnt="0"/>
      <dgm:spPr/>
    </dgm:pt>
    <dgm:pt modelId="{22E7F2E5-CB6C-499C-A343-C6EF53E6312E}" type="pres">
      <dgm:prSet presAssocID="{C34151A4-6B45-494F-AE2A-713031F4CEB5}" presName="hierChild5" presStyleCnt="0"/>
      <dgm:spPr/>
    </dgm:pt>
    <dgm:pt modelId="{1EC403B9-970B-4435-AB56-12773E074D37}" type="pres">
      <dgm:prSet presAssocID="{E15256B2-1BAA-4292-B3AB-F7B1E7DEF66C}" presName="hierChild5" presStyleCnt="0"/>
      <dgm:spPr/>
    </dgm:pt>
    <dgm:pt modelId="{7C5E0992-05AE-43BE-A4EC-954427A84ECF}" type="pres">
      <dgm:prSet presAssocID="{1197ABD3-1182-4BA7-9AA0-9CAC29DE0112}" presName="hierChild3" presStyleCnt="0"/>
      <dgm:spPr/>
    </dgm:pt>
  </dgm:ptLst>
  <dgm:cxnLst>
    <dgm:cxn modelId="{B7906802-9171-442B-8F4E-F8EE80355BF5}" type="presOf" srcId="{07E6B22E-8C9C-4999-B2BF-175002B7C3D5}" destId="{5E6C2685-45E0-461A-8745-7F0F3FE77701}" srcOrd="0" destOrd="0" presId="urn:microsoft.com/office/officeart/2005/8/layout/orgChart1"/>
    <dgm:cxn modelId="{F448AB08-84E6-452C-AB59-BB7D0A25E0BB}" type="presOf" srcId="{1197ABD3-1182-4BA7-9AA0-9CAC29DE0112}" destId="{A4E66A1C-7F15-4A8D-9B98-89E7046F19AC}" srcOrd="0" destOrd="0" presId="urn:microsoft.com/office/officeart/2005/8/layout/orgChart1"/>
    <dgm:cxn modelId="{33C6000A-B64C-4282-BBFF-3504AF735CE1}" srcId="{402A969D-0ABD-4E19-98B6-B4ECB4B6382D}" destId="{B60A36B8-2865-46B0-87D8-0CDBA29E5911}" srcOrd="0" destOrd="0" parTransId="{F1A718E0-333C-42B6-908D-C6863329983F}" sibTransId="{28488F73-400D-431D-8BE5-40D15C093D80}"/>
    <dgm:cxn modelId="{D9B64F0B-B0B7-4F52-A23F-242F28D39A2E}" srcId="{7B27CC8A-7877-48C4-A2B8-FD1674C39568}" destId="{2861F4C6-49FC-4834-823E-DFA5A76142A9}" srcOrd="0" destOrd="0" parTransId="{425ECCB0-DB05-4F38-8EE2-7BA99B04C903}" sibTransId="{48B2ED41-423B-452E-9965-103D152A5EA8}"/>
    <dgm:cxn modelId="{8C96340D-ECA5-4313-9C14-B8C5278FF6CF}" type="presOf" srcId="{2FDD49BC-8016-4BBE-A0D8-ECD8BEC53A16}" destId="{338E32E1-26C2-492D-815C-C469B86A1975}" srcOrd="1" destOrd="0" presId="urn:microsoft.com/office/officeart/2005/8/layout/orgChart1"/>
    <dgm:cxn modelId="{0242A50D-B580-4290-BC48-2ECAB1E0EF5C}" type="presOf" srcId="{A09A1A0E-8801-4067-BF6C-6F84F4EC2B1D}" destId="{B09A4A5E-F5D8-42EB-87F0-688F0F989B6B}" srcOrd="0" destOrd="0" presId="urn:microsoft.com/office/officeart/2005/8/layout/orgChart1"/>
    <dgm:cxn modelId="{752D9C11-3AD6-46B4-85BF-BE775E7AB040}" type="presOf" srcId="{772ADE96-4615-4CF5-9D6E-3022E7398775}" destId="{62FEE35B-4207-4A7A-97FF-1EAE47A66623}" srcOrd="0" destOrd="0" presId="urn:microsoft.com/office/officeart/2005/8/layout/orgChart1"/>
    <dgm:cxn modelId="{81C41D12-F980-4B80-B65A-7D60DD284843}" srcId="{E15256B2-1BAA-4292-B3AB-F7B1E7DEF66C}" destId="{C34151A4-6B45-494F-AE2A-713031F4CEB5}" srcOrd="0" destOrd="0" parTransId="{D72DFB67-8659-4BFA-973F-7ADC42AC6B8A}" sibTransId="{3BF5016E-B37D-4EB9-B381-53087B4292BA}"/>
    <dgm:cxn modelId="{3B98A314-DA8D-496E-AC0F-AC1BD8604454}" type="presOf" srcId="{7B27CC8A-7877-48C4-A2B8-FD1674C39568}" destId="{CA31A639-3782-4A0C-84B9-1E6C83926805}" srcOrd="0" destOrd="0" presId="urn:microsoft.com/office/officeart/2005/8/layout/orgChart1"/>
    <dgm:cxn modelId="{082A8017-1846-4B36-A557-FC250371AD0D}" srcId="{68140AE7-97C5-4AEE-954B-3624A9B94BCC}" destId="{D956C22B-9921-4F64-9B9A-D87284FF578D}" srcOrd="0" destOrd="0" parTransId="{64D2BFB0-91E1-449A-B803-4755AEB8144A}" sibTransId="{CC710116-28DC-42A7-B112-B75E4562C1A0}"/>
    <dgm:cxn modelId="{0B448619-BA84-497D-B5BF-95A647C412F3}" srcId="{1197ABD3-1182-4BA7-9AA0-9CAC29DE0112}" destId="{53A57AB5-B122-42A2-8435-4C8CF6D96E8E}" srcOrd="0" destOrd="0" parTransId="{B062FC65-9420-444B-B457-B79AD0D42732}" sibTransId="{D2E403E7-E233-4995-A985-B368EDD031C6}"/>
    <dgm:cxn modelId="{F286D91B-7CD7-41EB-AC1A-0FC2559B8958}" type="presOf" srcId="{E6654572-0E7E-490E-A572-FB384F8BB648}" destId="{72F3B384-B296-4231-BD1A-5BD7FE42997C}" srcOrd="0" destOrd="0" presId="urn:microsoft.com/office/officeart/2005/8/layout/orgChart1"/>
    <dgm:cxn modelId="{9BD7301C-1D9D-4AFD-96B8-8E4E064CBD4F}" srcId="{5DDE517F-B816-4763-BB6D-EE26376AB627}" destId="{90AEEDF0-0FCC-4908-9E7D-E74FAF5A79BA}" srcOrd="0" destOrd="0" parTransId="{E6654572-0E7E-490E-A572-FB384F8BB648}" sibTransId="{70524B0A-3760-4C34-95AE-216E2320E3F4}"/>
    <dgm:cxn modelId="{016EB826-470E-4F75-9FF2-0D9A2E869766}" type="presOf" srcId="{5DDE517F-B816-4763-BB6D-EE26376AB627}" destId="{135F21AC-3F82-4C7D-AED9-B5D086F2C756}" srcOrd="0" destOrd="0" presId="urn:microsoft.com/office/officeart/2005/8/layout/orgChart1"/>
    <dgm:cxn modelId="{77E84627-A53B-4307-AEF7-7CE91374FA83}" srcId="{46F6A414-3EA9-45F5-8825-9410F57A3DC4}" destId="{2FDD49BC-8016-4BBE-A0D8-ECD8BEC53A16}" srcOrd="0" destOrd="0" parTransId="{C95A6E78-2214-471B-8F31-0361A97F475B}" sibTransId="{6E7B6F55-C9D3-430C-B934-1D081997FB17}"/>
    <dgm:cxn modelId="{66B7812D-7181-4E1D-B3EA-ED52BAF33F20}" type="presOf" srcId="{B39732E0-4145-4EC4-B7DA-42C949493C2B}" destId="{CC722F07-AC0E-4030-90E9-BF0B0505BCEC}" srcOrd="0" destOrd="0" presId="urn:microsoft.com/office/officeart/2005/8/layout/orgChart1"/>
    <dgm:cxn modelId="{2FF1482F-E5F7-4B7D-8357-A2E588979405}" type="presOf" srcId="{D956C22B-9921-4F64-9B9A-D87284FF578D}" destId="{FBA29B3E-AFBE-4AB1-BB0F-F52DE7A87A2D}" srcOrd="1" destOrd="0" presId="urn:microsoft.com/office/officeart/2005/8/layout/orgChart1"/>
    <dgm:cxn modelId="{2D3B533B-DA4A-4693-A097-0A8DEBE0C7A8}" type="presOf" srcId="{402A969D-0ABD-4E19-98B6-B4ECB4B6382D}" destId="{25F5E1FA-1636-4F07-8151-129F92C481A0}" srcOrd="1" destOrd="0" presId="urn:microsoft.com/office/officeart/2005/8/layout/orgChart1"/>
    <dgm:cxn modelId="{D0BF7A3C-0108-4818-B5D5-D7F18C3DB339}" type="presOf" srcId="{A09A1A0E-8801-4067-BF6C-6F84F4EC2B1D}" destId="{456C705B-A70A-4697-BE9E-55FBCB24DEFC}" srcOrd="1" destOrd="0" presId="urn:microsoft.com/office/officeart/2005/8/layout/orgChart1"/>
    <dgm:cxn modelId="{F3EE893D-B31B-415E-8177-83D3BCA48E73}" type="presOf" srcId="{C95A6E78-2214-471B-8F31-0361A97F475B}" destId="{BF5BCD7E-AF87-4F0F-9156-953AFB81244B}" srcOrd="0" destOrd="0" presId="urn:microsoft.com/office/officeart/2005/8/layout/orgChart1"/>
    <dgm:cxn modelId="{F69C7E5E-D1F2-4665-81CB-8986A1A5B4F4}" type="presOf" srcId="{5DDE517F-B816-4763-BB6D-EE26376AB627}" destId="{5B551034-5623-4668-B898-DFBF9CAC3A68}" srcOrd="1" destOrd="0" presId="urn:microsoft.com/office/officeart/2005/8/layout/orgChart1"/>
    <dgm:cxn modelId="{06022760-077D-4E76-8019-3185B734A735}" type="presOf" srcId="{72A4F10C-7325-4C76-974C-8580D0DC4055}" destId="{EF9AE149-F1A9-45FF-B5B6-C20B029BF736}" srcOrd="0" destOrd="0" presId="urn:microsoft.com/office/officeart/2005/8/layout/orgChart1"/>
    <dgm:cxn modelId="{C2CCB361-993B-43BC-81CA-43B23AA5A272}" type="presOf" srcId="{53A57AB5-B122-42A2-8435-4C8CF6D96E8E}" destId="{55EA3C10-6112-41FC-A275-42D8FE648C0E}" srcOrd="1" destOrd="0" presId="urn:microsoft.com/office/officeart/2005/8/layout/orgChart1"/>
    <dgm:cxn modelId="{C5FE6D62-A807-4708-8776-BEECABB73939}" type="presOf" srcId="{64D2BFB0-91E1-449A-B803-4755AEB8144A}" destId="{44379899-418C-4FA0-867C-B4056F9095C9}" srcOrd="0" destOrd="0" presId="urn:microsoft.com/office/officeart/2005/8/layout/orgChart1"/>
    <dgm:cxn modelId="{347ABA63-13BD-4955-AADB-B343F65B80BD}" srcId="{C34151A4-6B45-494F-AE2A-713031F4CEB5}" destId="{7B27CC8A-7877-48C4-A2B8-FD1674C39568}" srcOrd="0" destOrd="0" parTransId="{F5550FAD-AFB2-4E70-8F81-08E41A1A4A10}" sibTransId="{C46E9943-5AC1-47FD-B061-6F01112097D3}"/>
    <dgm:cxn modelId="{ED088964-92AC-415B-AEA8-764D204AE5C8}" type="presOf" srcId="{402A969D-0ABD-4E19-98B6-B4ECB4B6382D}" destId="{1E6F6E49-57B9-4018-AFBC-B7FDA2C62A6E}" srcOrd="0" destOrd="0" presId="urn:microsoft.com/office/officeart/2005/8/layout/orgChart1"/>
    <dgm:cxn modelId="{91A79965-176E-4445-BA13-838BD74B7065}" type="presOf" srcId="{D956C22B-9921-4F64-9B9A-D87284FF578D}" destId="{7D1BC5CF-9BDF-4C20-9B76-13FFEE589FAB}" srcOrd="0" destOrd="0" presId="urn:microsoft.com/office/officeart/2005/8/layout/orgChart1"/>
    <dgm:cxn modelId="{12A4F646-3945-4464-B8AD-95692D1D46A0}" type="presOf" srcId="{F79064F0-8799-4F68-A42A-9C1DF3DFEB5E}" destId="{7BAD97F4-6FD9-4EBA-B288-7257BFEA788D}" srcOrd="1" destOrd="0" presId="urn:microsoft.com/office/officeart/2005/8/layout/orgChart1"/>
    <dgm:cxn modelId="{27FF1C68-03B3-4BBD-B072-6C794DB08035}" type="presOf" srcId="{F5550FAD-AFB2-4E70-8F81-08E41A1A4A10}" destId="{B8F252FB-C348-4380-8E7A-DD53B877816E}" srcOrd="0" destOrd="0" presId="urn:microsoft.com/office/officeart/2005/8/layout/orgChart1"/>
    <dgm:cxn modelId="{7622436B-BD5B-4189-A884-391E185E5045}" type="presOf" srcId="{2861F4C6-49FC-4834-823E-DFA5A76142A9}" destId="{488D5C08-5270-4C3F-9E74-284C18F0F718}" srcOrd="1" destOrd="0" presId="urn:microsoft.com/office/officeart/2005/8/layout/orgChart1"/>
    <dgm:cxn modelId="{77588E4B-B133-4E0A-812B-8C877A86D76C}" srcId="{07E6B22E-8C9C-4999-B2BF-175002B7C3D5}" destId="{1197ABD3-1182-4BA7-9AA0-9CAC29DE0112}" srcOrd="0" destOrd="0" parTransId="{EA75CB75-17EF-44B4-A81C-A723BC78CBD4}" sibTransId="{AFDA86E5-63C5-4669-BAA6-A6193938345B}"/>
    <dgm:cxn modelId="{AEA6496D-E83E-40E9-8B47-0593175BB33A}" type="presOf" srcId="{ECED6238-16C8-47A2-8739-A078A43DCD2B}" destId="{28A99762-705E-4909-85C7-A96778868ACC}" srcOrd="1" destOrd="0" presId="urn:microsoft.com/office/officeart/2005/8/layout/orgChart1"/>
    <dgm:cxn modelId="{72C9C473-C29F-42EC-A26E-9E1959677389}" type="presOf" srcId="{0AF3B5C9-8791-4DA5-AD14-E54F67A9DFBB}" destId="{0DEE5FE3-FC3C-46B7-9C66-B42C0A84B8D3}" srcOrd="0" destOrd="0" presId="urn:microsoft.com/office/officeart/2005/8/layout/orgChart1"/>
    <dgm:cxn modelId="{D3B5AF74-8114-47D2-AE58-5CD7EB2276CC}" srcId="{1188CB7E-A903-4D66-98D8-E35A875D5663}" destId="{46F6A414-3EA9-45F5-8825-9410F57A3DC4}" srcOrd="0" destOrd="0" parTransId="{0AF3B5C9-8791-4DA5-AD14-E54F67A9DFBB}" sibTransId="{8EF6097F-D335-48E6-894F-FD2245A64AD8}"/>
    <dgm:cxn modelId="{921A0057-7E27-4B3D-9A84-C8A72A97B34D}" type="presOf" srcId="{C34151A4-6B45-494F-AE2A-713031F4CEB5}" destId="{E8D66FA9-3966-4BC9-BD2C-9AA3F0256ED1}" srcOrd="1" destOrd="0" presId="urn:microsoft.com/office/officeart/2005/8/layout/orgChart1"/>
    <dgm:cxn modelId="{3374D057-CFE7-45F1-88BF-E22392760DDF}" type="presOf" srcId="{C34151A4-6B45-494F-AE2A-713031F4CEB5}" destId="{77E282B6-64F0-40B6-834A-28C92F30E9B8}" srcOrd="0" destOrd="0" presId="urn:microsoft.com/office/officeart/2005/8/layout/orgChart1"/>
    <dgm:cxn modelId="{33E4C778-7288-411B-B914-F87E5D8E4174}" type="presOf" srcId="{1197ABD3-1182-4BA7-9AA0-9CAC29DE0112}" destId="{57F3B3A4-BF03-4869-9414-6AF32CFD887F}" srcOrd="1" destOrd="0" presId="urn:microsoft.com/office/officeart/2005/8/layout/orgChart1"/>
    <dgm:cxn modelId="{9E6C7159-0DBA-4B47-B622-A0B84266B87B}" type="presOf" srcId="{100A0F7E-3817-4F87-95A6-50C840A9D968}" destId="{952BBAEE-0221-433B-BC9D-AA6BD1788D58}" srcOrd="0" destOrd="0" presId="urn:microsoft.com/office/officeart/2005/8/layout/orgChart1"/>
    <dgm:cxn modelId="{DF1F5F7E-44BD-498C-88E7-BA01BCDDE536}" srcId="{B60A36B8-2865-46B0-87D8-0CDBA29E5911}" destId="{F79064F0-8799-4F68-A42A-9C1DF3DFEB5E}" srcOrd="0" destOrd="0" parTransId="{772ADE96-4615-4CF5-9D6E-3022E7398775}" sibTransId="{BA9CA143-CB42-497C-9FF3-7C138C6E32FF}"/>
    <dgm:cxn modelId="{867FA67E-6E7B-4287-A06D-2C2A8AA572B8}" srcId="{1197ABD3-1182-4BA7-9AA0-9CAC29DE0112}" destId="{402A969D-0ABD-4E19-98B6-B4ECB4B6382D}" srcOrd="1" destOrd="0" parTransId="{BEA1F612-8EDF-4AF1-BE59-71F244F0DAD3}" sibTransId="{BD2F6C90-459C-4EA5-A4C2-87ABA9E898BF}"/>
    <dgm:cxn modelId="{36154D84-9F9F-4CBB-895D-395B1B54C977}" srcId="{1197ABD3-1182-4BA7-9AA0-9CAC29DE0112}" destId="{B39732E0-4145-4EC4-B7DA-42C949493C2B}" srcOrd="3" destOrd="0" parTransId="{C996EA91-1958-4D3B-833F-24788D04AB94}" sibTransId="{035F9BD1-9283-45F9-9D83-835397FE82D1}"/>
    <dgm:cxn modelId="{F6D9468A-A68E-4BE6-B264-6E0C4FCE4577}" type="presOf" srcId="{3589EAA8-8C60-41D3-BC2F-3A7F54ADDBD7}" destId="{57C2C49C-28F5-4DF4-950B-47BF2C6AC059}" srcOrd="0" destOrd="0" presId="urn:microsoft.com/office/officeart/2005/8/layout/orgChart1"/>
    <dgm:cxn modelId="{133A908A-C969-4AFA-98D2-05357F7C685C}" type="presOf" srcId="{D72DFB67-8659-4BFA-973F-7ADC42AC6B8A}" destId="{3C794B2B-7B7A-41C3-BD94-B90E925957A2}" srcOrd="0" destOrd="0" presId="urn:microsoft.com/office/officeart/2005/8/layout/orgChart1"/>
    <dgm:cxn modelId="{BE5E918F-7548-4D5D-9786-8E091E788633}" type="presOf" srcId="{1188CB7E-A903-4D66-98D8-E35A875D5663}" destId="{CA70A128-0C60-421B-A36C-6C6E31B7F37A}" srcOrd="1" destOrd="0" presId="urn:microsoft.com/office/officeart/2005/8/layout/orgChart1"/>
    <dgm:cxn modelId="{34F33090-061A-4BE6-8209-1F8388DDF169}" srcId="{1197ABD3-1182-4BA7-9AA0-9CAC29DE0112}" destId="{E15256B2-1BAA-4292-B3AB-F7B1E7DEF66C}" srcOrd="4" destOrd="0" parTransId="{72A4F10C-7325-4C76-974C-8580D0DC4055}" sibTransId="{6B2117AA-34D1-4534-8A40-315A3E1E0FDF}"/>
    <dgm:cxn modelId="{C3B7F495-C811-46A5-87CB-12F723114507}" type="presOf" srcId="{D94D02D2-5DCD-4587-A9DD-0CF2172E592A}" destId="{4C59CD92-9692-4753-AD41-059888006C81}" srcOrd="1" destOrd="0" presId="urn:microsoft.com/office/officeart/2005/8/layout/orgChart1"/>
    <dgm:cxn modelId="{BF325396-AC55-47C9-BFEB-A10CF324E00C}" type="presOf" srcId="{B39732E0-4145-4EC4-B7DA-42C949493C2B}" destId="{D2E6A028-F6C8-4BC5-B5E4-0B04A9EA37D9}" srcOrd="1" destOrd="0" presId="urn:microsoft.com/office/officeart/2005/8/layout/orgChart1"/>
    <dgm:cxn modelId="{BB0B6E97-8E7E-428F-BE5F-B9562FA5CE4A}" type="presOf" srcId="{B60A36B8-2865-46B0-87D8-0CDBA29E5911}" destId="{9BC82EB0-DEBC-4B6D-B8E7-8B59F6930FA3}" srcOrd="1" destOrd="0" presId="urn:microsoft.com/office/officeart/2005/8/layout/orgChart1"/>
    <dgm:cxn modelId="{E0B1219C-ED17-4AAB-83C1-42EF72E01957}" type="presOf" srcId="{C996EA91-1958-4D3B-833F-24788D04AB94}" destId="{6365B5D0-B0BC-4D74-B676-E6DFC91A6CC5}" srcOrd="0" destOrd="0" presId="urn:microsoft.com/office/officeart/2005/8/layout/orgChart1"/>
    <dgm:cxn modelId="{8A3AEC9C-1D75-483C-A425-FB6FACBE6D97}" type="presOf" srcId="{7B27CC8A-7877-48C4-A2B8-FD1674C39568}" destId="{AD65A503-430C-44F3-92D8-83ED7CA356A8}" srcOrd="1" destOrd="0" presId="urn:microsoft.com/office/officeart/2005/8/layout/orgChart1"/>
    <dgm:cxn modelId="{7C954F9E-B923-474F-B01F-0C92E0D155C1}" type="presOf" srcId="{46F6A414-3EA9-45F5-8825-9410F57A3DC4}" destId="{58D16677-F8F8-4E61-B2FD-919D3D5BF01F}" srcOrd="1" destOrd="0" presId="urn:microsoft.com/office/officeart/2005/8/layout/orgChart1"/>
    <dgm:cxn modelId="{005D43A2-506B-4381-B836-520578991D28}" type="presOf" srcId="{6C66E1F6-2572-4CB6-B4DB-63B6F07DE0C3}" destId="{A2CD0FB6-69E5-4D10-B0AC-5C3DFA15CF08}" srcOrd="0" destOrd="0" presId="urn:microsoft.com/office/officeart/2005/8/layout/orgChart1"/>
    <dgm:cxn modelId="{2E9970A2-1C17-438A-A191-B058A4D2242D}" type="presOf" srcId="{68140AE7-97C5-4AEE-954B-3624A9B94BCC}" destId="{69114A22-510D-4C01-B3C4-90F9C4056A86}" srcOrd="1" destOrd="0" presId="urn:microsoft.com/office/officeart/2005/8/layout/orgChart1"/>
    <dgm:cxn modelId="{89728BA4-83C7-410D-94AB-E53096CC644A}" type="presOf" srcId="{ECED6238-16C8-47A2-8739-A078A43DCD2B}" destId="{B504F0D4-8F47-47F9-BE73-F6F1E9A889D6}" srcOrd="0" destOrd="0" presId="urn:microsoft.com/office/officeart/2005/8/layout/orgChart1"/>
    <dgm:cxn modelId="{B45B53AD-7E82-401E-B78B-4A9DCC3CF912}" type="presOf" srcId="{2FDD49BC-8016-4BBE-A0D8-ECD8BEC53A16}" destId="{CC7418FC-1949-406F-9511-BC51942674BB}" srcOrd="0" destOrd="0" presId="urn:microsoft.com/office/officeart/2005/8/layout/orgChart1"/>
    <dgm:cxn modelId="{2C9269B2-B2F0-4C18-A16E-80092622E66D}" srcId="{F79064F0-8799-4F68-A42A-9C1DF3DFEB5E}" destId="{ECED6238-16C8-47A2-8739-A078A43DCD2B}" srcOrd="0" destOrd="0" parTransId="{6CEC78C4-1088-4A85-A3DA-D9D6FCA9ECA7}" sibTransId="{424EFC84-06E5-4B61-A7B2-912F789159BE}"/>
    <dgm:cxn modelId="{810900B6-6F00-4CFD-BC63-71E75D2B061A}" srcId="{53A57AB5-B122-42A2-8435-4C8CF6D96E8E}" destId="{1188CB7E-A903-4D66-98D8-E35A875D5663}" srcOrd="0" destOrd="0" parTransId="{DB3495AD-D987-498D-B942-D3BD1F0E148F}" sibTransId="{A8B758B4-6D5A-4C5B-90AA-A5EB955B4432}"/>
    <dgm:cxn modelId="{387768B6-BE5C-4D6F-B22A-B64DAD30342B}" type="presOf" srcId="{BEA1F612-8EDF-4AF1-BE59-71F244F0DAD3}" destId="{908DDA18-EFE8-45AD-AF26-F5953B38CA60}" srcOrd="0" destOrd="0" presId="urn:microsoft.com/office/officeart/2005/8/layout/orgChart1"/>
    <dgm:cxn modelId="{5448D6B6-F46A-4B6B-BA53-AB0129215B5E}" type="presOf" srcId="{2861F4C6-49FC-4834-823E-DFA5A76142A9}" destId="{70BDE231-FDD6-4625-B557-7422357D5D84}" srcOrd="0" destOrd="0" presId="urn:microsoft.com/office/officeart/2005/8/layout/orgChart1"/>
    <dgm:cxn modelId="{BB1DCAB9-2EEC-40D3-92DA-D5655A1F2AFF}" type="presOf" srcId="{90AEEDF0-0FCC-4908-9E7D-E74FAF5A79BA}" destId="{CD1B682E-847D-432E-B639-E2E74DEAADE8}" srcOrd="0" destOrd="0" presId="urn:microsoft.com/office/officeart/2005/8/layout/orgChart1"/>
    <dgm:cxn modelId="{D02500BB-701E-46EF-81D0-C05838CF2866}" type="presOf" srcId="{1188CB7E-A903-4D66-98D8-E35A875D5663}" destId="{9FD69142-DF3F-4109-9983-E8A2F8778063}" srcOrd="0" destOrd="0" presId="urn:microsoft.com/office/officeart/2005/8/layout/orgChart1"/>
    <dgm:cxn modelId="{2F7681BB-1CD8-456E-81F4-F6999A57971B}" type="presOf" srcId="{E15256B2-1BAA-4292-B3AB-F7B1E7DEF66C}" destId="{0380EC66-742D-446C-8E96-25B3BB5B8C36}" srcOrd="0" destOrd="0" presId="urn:microsoft.com/office/officeart/2005/8/layout/orgChart1"/>
    <dgm:cxn modelId="{BAC09DBC-8EFB-4E22-9687-BCA47471C33E}" type="presOf" srcId="{68140AE7-97C5-4AEE-954B-3624A9B94BCC}" destId="{C9F5024F-8AD2-43AE-9992-E39B263752C1}" srcOrd="0" destOrd="0" presId="urn:microsoft.com/office/officeart/2005/8/layout/orgChart1"/>
    <dgm:cxn modelId="{5F3020BF-99A6-42A4-AD30-3D0873F96895}" type="presOf" srcId="{B062FC65-9420-444B-B457-B79AD0D42732}" destId="{8CD71A8B-263D-4751-8377-3206F00B7375}" srcOrd="0" destOrd="0" presId="urn:microsoft.com/office/officeart/2005/8/layout/orgChart1"/>
    <dgm:cxn modelId="{B16421C1-DDB7-41F9-A294-131B97EA5257}" type="presOf" srcId="{F79064F0-8799-4F68-A42A-9C1DF3DFEB5E}" destId="{06638C98-60B3-45CD-92EB-D8C611EBEDDD}" srcOrd="0" destOrd="0" presId="urn:microsoft.com/office/officeart/2005/8/layout/orgChart1"/>
    <dgm:cxn modelId="{956378C1-44A9-470D-A111-3D6CD2167138}" type="presOf" srcId="{F1A718E0-333C-42B6-908D-C6863329983F}" destId="{972E4B81-BC34-414C-8C8B-69BC1A3D5847}" srcOrd="0" destOrd="0" presId="urn:microsoft.com/office/officeart/2005/8/layout/orgChart1"/>
    <dgm:cxn modelId="{79C279C1-56D9-43A7-817E-C0EC7A224DD3}" srcId="{1197ABD3-1182-4BA7-9AA0-9CAC29DE0112}" destId="{68140AE7-97C5-4AEE-954B-3624A9B94BCC}" srcOrd="2" destOrd="0" parTransId="{B54C2732-6C86-4C2F-8343-33FE043F38E9}" sibTransId="{692F3D6D-6B2A-4C16-9B61-BF98670DF0D5}"/>
    <dgm:cxn modelId="{317F65C2-B26C-4665-928F-120426A4D662}" type="presOf" srcId="{6CEC78C4-1088-4A85-A3DA-D9D6FCA9ECA7}" destId="{3D60023B-5B0D-4290-BBFF-0C03DB8D2601}" srcOrd="0" destOrd="0" presId="urn:microsoft.com/office/officeart/2005/8/layout/orgChart1"/>
    <dgm:cxn modelId="{50EAD8C3-4616-4258-8785-D7E089058F11}" type="presOf" srcId="{DB3495AD-D987-498D-B942-D3BD1F0E148F}" destId="{7CCCA108-2C57-4E46-A6A0-CACE883F38EB}" srcOrd="0" destOrd="0" presId="urn:microsoft.com/office/officeart/2005/8/layout/orgChart1"/>
    <dgm:cxn modelId="{A925F6C8-BB0D-412D-B053-1B692E51844F}" type="presOf" srcId="{5B42703F-3CC5-47E5-B1D4-5CA0C8A683B9}" destId="{D8787ACF-185B-43BE-92D9-165CDCF49802}" srcOrd="0" destOrd="0" presId="urn:microsoft.com/office/officeart/2005/8/layout/orgChart1"/>
    <dgm:cxn modelId="{E01CF5D2-4493-4CF1-94C8-06D5AA5CFB7D}" srcId="{A09A1A0E-8801-4067-BF6C-6F84F4EC2B1D}" destId="{5DDE517F-B816-4763-BB6D-EE26376AB627}" srcOrd="0" destOrd="0" parTransId="{5B42703F-3CC5-47E5-B1D4-5CA0C8A683B9}" sibTransId="{9F53EC4A-1EBD-4A1F-B321-0253AAC0DEFE}"/>
    <dgm:cxn modelId="{A37E0ED9-E06E-47E5-A76C-521FB6F18894}" srcId="{B39732E0-4145-4EC4-B7DA-42C949493C2B}" destId="{A09A1A0E-8801-4067-BF6C-6F84F4EC2B1D}" srcOrd="0" destOrd="0" parTransId="{3589EAA8-8C60-41D3-BC2F-3A7F54ADDBD7}" sibTransId="{E9009D10-34DA-4C1A-8D61-1D1FFEB76600}"/>
    <dgm:cxn modelId="{522B6EDC-E543-480D-8C2D-349B5C0C3BA8}" type="presOf" srcId="{53A57AB5-B122-42A2-8435-4C8CF6D96E8E}" destId="{CE470093-C876-4593-B8F7-0CEC5C651C0E}" srcOrd="0" destOrd="0" presId="urn:microsoft.com/office/officeart/2005/8/layout/orgChart1"/>
    <dgm:cxn modelId="{C643ECDF-FE7C-444C-A1C0-16F370CF6E54}" type="presOf" srcId="{425ECCB0-DB05-4F38-8EE2-7BA99B04C903}" destId="{B652E5DD-FAC2-4E7B-97A3-9535B936A5B3}" srcOrd="0" destOrd="0" presId="urn:microsoft.com/office/officeart/2005/8/layout/orgChart1"/>
    <dgm:cxn modelId="{84583FE1-0F28-4649-9342-EEF17A157306}" type="presOf" srcId="{D94D02D2-5DCD-4587-A9DD-0CF2172E592A}" destId="{CF68FBA3-6787-4801-A50A-FC7E2BC9EE20}" srcOrd="0" destOrd="0" presId="urn:microsoft.com/office/officeart/2005/8/layout/orgChart1"/>
    <dgm:cxn modelId="{6BDADAE1-18FB-48A6-9016-21E7F93ED01E}" type="presOf" srcId="{B54C2732-6C86-4C2F-8343-33FE043F38E9}" destId="{77C2A6BB-8579-4C60-B73F-0FF3AFC5DF7E}" srcOrd="0" destOrd="0" presId="urn:microsoft.com/office/officeart/2005/8/layout/orgChart1"/>
    <dgm:cxn modelId="{8B810DE5-5344-4F76-A363-F8BBB9A5499A}" type="presOf" srcId="{46F6A414-3EA9-45F5-8825-9410F57A3DC4}" destId="{023C3DD1-723C-484A-BD43-F67D9782B0D7}" srcOrd="0" destOrd="0" presId="urn:microsoft.com/office/officeart/2005/8/layout/orgChart1"/>
    <dgm:cxn modelId="{EAC2D3F0-F15C-4EE7-B0EB-CBF1A1DFF580}" type="presOf" srcId="{B60A36B8-2865-46B0-87D8-0CDBA29E5911}" destId="{C5058C0B-2053-4E6D-8EE2-8852992CF569}" srcOrd="0" destOrd="0" presId="urn:microsoft.com/office/officeart/2005/8/layout/orgChart1"/>
    <dgm:cxn modelId="{E8E103F2-DDBE-467E-8158-4DAD938948D3}" type="presOf" srcId="{56F94093-1569-4904-83B8-4C12D893488F}" destId="{9FD9E413-4B54-410D-9729-2EEBC7744FF3}" srcOrd="0" destOrd="0" presId="urn:microsoft.com/office/officeart/2005/8/layout/orgChart1"/>
    <dgm:cxn modelId="{1FC714F4-55F3-4BCE-BFFE-55332433AD0A}" type="presOf" srcId="{90AEEDF0-0FCC-4908-9E7D-E74FAF5A79BA}" destId="{B6B869E9-D91C-4488-A788-F6DD76449381}" srcOrd="1" destOrd="0" presId="urn:microsoft.com/office/officeart/2005/8/layout/orgChart1"/>
    <dgm:cxn modelId="{D39F8EF6-B1CA-415F-A36B-FF1DD8B0B311}" srcId="{D94D02D2-5DCD-4587-A9DD-0CF2172E592A}" destId="{6C66E1F6-2572-4CB6-B4DB-63B6F07DE0C3}" srcOrd="0" destOrd="0" parTransId="{100A0F7E-3817-4F87-95A6-50C840A9D968}" sibTransId="{AAEDAE12-D629-4EB1-B945-FED4E31EF4EC}"/>
    <dgm:cxn modelId="{DEA9B6F6-D397-41E7-8722-66CC97B4C1C8}" srcId="{D956C22B-9921-4F64-9B9A-D87284FF578D}" destId="{D94D02D2-5DCD-4587-A9DD-0CF2172E592A}" srcOrd="0" destOrd="0" parTransId="{56F94093-1569-4904-83B8-4C12D893488F}" sibTransId="{DF98C894-97CA-4880-84C5-5049416FB6BF}"/>
    <dgm:cxn modelId="{C2DDB6F6-C850-4FA5-8A78-59045B4275F8}" type="presOf" srcId="{E15256B2-1BAA-4292-B3AB-F7B1E7DEF66C}" destId="{33B7F88C-AF24-4E9B-B011-9D60EAFC884D}" srcOrd="1" destOrd="0" presId="urn:microsoft.com/office/officeart/2005/8/layout/orgChart1"/>
    <dgm:cxn modelId="{C4946DFC-3BA9-4D54-9410-4BCC92D11528}" type="presOf" srcId="{6C66E1F6-2572-4CB6-B4DB-63B6F07DE0C3}" destId="{B805280C-2D88-4DF6-B7E9-74855202B37A}" srcOrd="1" destOrd="0" presId="urn:microsoft.com/office/officeart/2005/8/layout/orgChart1"/>
    <dgm:cxn modelId="{4B2B5633-685E-492E-94DA-E05FF7DEBF3A}" type="presParOf" srcId="{5E6C2685-45E0-461A-8745-7F0F3FE77701}" destId="{A92182B2-497A-43C7-BBB6-0D6E70BE59E6}" srcOrd="0" destOrd="0" presId="urn:microsoft.com/office/officeart/2005/8/layout/orgChart1"/>
    <dgm:cxn modelId="{95888F8E-256C-4FC0-AC25-91754892201E}" type="presParOf" srcId="{A92182B2-497A-43C7-BBB6-0D6E70BE59E6}" destId="{CB8D8EC5-E9EB-4731-9BE5-A53D7376FFA1}" srcOrd="0" destOrd="0" presId="urn:microsoft.com/office/officeart/2005/8/layout/orgChart1"/>
    <dgm:cxn modelId="{57C14BE6-5680-4D4F-A14A-9503226B1CD1}" type="presParOf" srcId="{CB8D8EC5-E9EB-4731-9BE5-A53D7376FFA1}" destId="{A4E66A1C-7F15-4A8D-9B98-89E7046F19AC}" srcOrd="0" destOrd="0" presId="urn:microsoft.com/office/officeart/2005/8/layout/orgChart1"/>
    <dgm:cxn modelId="{D330C898-83B9-4FB6-A381-031EF33CDA9E}" type="presParOf" srcId="{CB8D8EC5-E9EB-4731-9BE5-A53D7376FFA1}" destId="{57F3B3A4-BF03-4869-9414-6AF32CFD887F}" srcOrd="1" destOrd="0" presId="urn:microsoft.com/office/officeart/2005/8/layout/orgChart1"/>
    <dgm:cxn modelId="{5CE2683B-20C5-4EB0-A36D-C6D9D4240193}" type="presParOf" srcId="{A92182B2-497A-43C7-BBB6-0D6E70BE59E6}" destId="{4390EBB4-0CB6-42A3-A65D-98039B247D65}" srcOrd="1" destOrd="0" presId="urn:microsoft.com/office/officeart/2005/8/layout/orgChart1"/>
    <dgm:cxn modelId="{4B280489-3DDC-4C5D-9D9D-39E8E600EA27}" type="presParOf" srcId="{4390EBB4-0CB6-42A3-A65D-98039B247D65}" destId="{8CD71A8B-263D-4751-8377-3206F00B7375}" srcOrd="0" destOrd="0" presId="urn:microsoft.com/office/officeart/2005/8/layout/orgChart1"/>
    <dgm:cxn modelId="{CE925FBA-99E2-4DEE-AC26-BDA7771E24D6}" type="presParOf" srcId="{4390EBB4-0CB6-42A3-A65D-98039B247D65}" destId="{00088062-A5AD-4038-AD74-05DB43C763B9}" srcOrd="1" destOrd="0" presId="urn:microsoft.com/office/officeart/2005/8/layout/orgChart1"/>
    <dgm:cxn modelId="{83BAFF07-1B20-4CA4-8407-E6A0AB69D88E}" type="presParOf" srcId="{00088062-A5AD-4038-AD74-05DB43C763B9}" destId="{ED1C3F92-4F3C-4073-9A8D-E9A537BE9B78}" srcOrd="0" destOrd="0" presId="urn:microsoft.com/office/officeart/2005/8/layout/orgChart1"/>
    <dgm:cxn modelId="{25ADD59C-0C2A-4A1D-9CDB-4CD9B90DC788}" type="presParOf" srcId="{ED1C3F92-4F3C-4073-9A8D-E9A537BE9B78}" destId="{CE470093-C876-4593-B8F7-0CEC5C651C0E}" srcOrd="0" destOrd="0" presId="urn:microsoft.com/office/officeart/2005/8/layout/orgChart1"/>
    <dgm:cxn modelId="{23A5A526-23E7-4EE2-91E8-38D55531481F}" type="presParOf" srcId="{ED1C3F92-4F3C-4073-9A8D-E9A537BE9B78}" destId="{55EA3C10-6112-41FC-A275-42D8FE648C0E}" srcOrd="1" destOrd="0" presId="urn:microsoft.com/office/officeart/2005/8/layout/orgChart1"/>
    <dgm:cxn modelId="{FD66A822-1740-43E7-9008-36F8AF372F47}" type="presParOf" srcId="{00088062-A5AD-4038-AD74-05DB43C763B9}" destId="{503DF126-69F6-41BD-A877-0A88A655DBA9}" srcOrd="1" destOrd="0" presId="urn:microsoft.com/office/officeart/2005/8/layout/orgChart1"/>
    <dgm:cxn modelId="{DEA27FA6-431B-4916-B3B9-F0F61A85CE3D}" type="presParOf" srcId="{503DF126-69F6-41BD-A877-0A88A655DBA9}" destId="{7CCCA108-2C57-4E46-A6A0-CACE883F38EB}" srcOrd="0" destOrd="0" presId="urn:microsoft.com/office/officeart/2005/8/layout/orgChart1"/>
    <dgm:cxn modelId="{53A3AECF-44AC-4933-9A62-823433860F9D}" type="presParOf" srcId="{503DF126-69F6-41BD-A877-0A88A655DBA9}" destId="{402FCD6A-CEF3-4F2C-86F1-3FEFE91EFE33}" srcOrd="1" destOrd="0" presId="urn:microsoft.com/office/officeart/2005/8/layout/orgChart1"/>
    <dgm:cxn modelId="{89A13B56-BB53-4FB7-B684-65EF6233E7DE}" type="presParOf" srcId="{402FCD6A-CEF3-4F2C-86F1-3FEFE91EFE33}" destId="{23D158F9-4F98-471E-AFBE-D15F057761A6}" srcOrd="0" destOrd="0" presId="urn:microsoft.com/office/officeart/2005/8/layout/orgChart1"/>
    <dgm:cxn modelId="{F089FA94-C038-435F-B009-5FBE5ED21A8F}" type="presParOf" srcId="{23D158F9-4F98-471E-AFBE-D15F057761A6}" destId="{9FD69142-DF3F-4109-9983-E8A2F8778063}" srcOrd="0" destOrd="0" presId="urn:microsoft.com/office/officeart/2005/8/layout/orgChart1"/>
    <dgm:cxn modelId="{A4954096-88DD-4B4A-B27C-491E0093D65A}" type="presParOf" srcId="{23D158F9-4F98-471E-AFBE-D15F057761A6}" destId="{CA70A128-0C60-421B-A36C-6C6E31B7F37A}" srcOrd="1" destOrd="0" presId="urn:microsoft.com/office/officeart/2005/8/layout/orgChart1"/>
    <dgm:cxn modelId="{A8BF86CA-C2C9-44A7-9AB8-E72DA308C311}" type="presParOf" srcId="{402FCD6A-CEF3-4F2C-86F1-3FEFE91EFE33}" destId="{FC105676-C9B0-4AA2-85F7-F5B64280D0BF}" srcOrd="1" destOrd="0" presId="urn:microsoft.com/office/officeart/2005/8/layout/orgChart1"/>
    <dgm:cxn modelId="{05671635-187C-495A-8A29-49AB9C1A73B4}" type="presParOf" srcId="{FC105676-C9B0-4AA2-85F7-F5B64280D0BF}" destId="{0DEE5FE3-FC3C-46B7-9C66-B42C0A84B8D3}" srcOrd="0" destOrd="0" presId="urn:microsoft.com/office/officeart/2005/8/layout/orgChart1"/>
    <dgm:cxn modelId="{33DEF518-0AFE-4992-A8FE-EFB9CA17B16B}" type="presParOf" srcId="{FC105676-C9B0-4AA2-85F7-F5B64280D0BF}" destId="{F0B3FA99-8BD3-4B13-8B30-9FF7B3E505A7}" srcOrd="1" destOrd="0" presId="urn:microsoft.com/office/officeart/2005/8/layout/orgChart1"/>
    <dgm:cxn modelId="{BB974ED8-7C70-4370-9CB1-EA22CBF1FF18}" type="presParOf" srcId="{F0B3FA99-8BD3-4B13-8B30-9FF7B3E505A7}" destId="{B2B1C6E4-25E8-4978-AD91-730ABC7E3EF8}" srcOrd="0" destOrd="0" presId="urn:microsoft.com/office/officeart/2005/8/layout/orgChart1"/>
    <dgm:cxn modelId="{D36FF738-5D4A-4D73-B982-D0063A7C2CB0}" type="presParOf" srcId="{B2B1C6E4-25E8-4978-AD91-730ABC7E3EF8}" destId="{023C3DD1-723C-484A-BD43-F67D9782B0D7}" srcOrd="0" destOrd="0" presId="urn:microsoft.com/office/officeart/2005/8/layout/orgChart1"/>
    <dgm:cxn modelId="{A600DE56-B94D-4793-946B-A50FBDD29A35}" type="presParOf" srcId="{B2B1C6E4-25E8-4978-AD91-730ABC7E3EF8}" destId="{58D16677-F8F8-4E61-B2FD-919D3D5BF01F}" srcOrd="1" destOrd="0" presId="urn:microsoft.com/office/officeart/2005/8/layout/orgChart1"/>
    <dgm:cxn modelId="{976BD043-5B1E-409F-A659-94BF1D100DAB}" type="presParOf" srcId="{F0B3FA99-8BD3-4B13-8B30-9FF7B3E505A7}" destId="{3CAEFCB9-5AAB-411E-9585-0D96BA8B26CA}" srcOrd="1" destOrd="0" presId="urn:microsoft.com/office/officeart/2005/8/layout/orgChart1"/>
    <dgm:cxn modelId="{7A65FDC2-C6BD-496E-A849-28003FD48C4C}" type="presParOf" srcId="{3CAEFCB9-5AAB-411E-9585-0D96BA8B26CA}" destId="{BF5BCD7E-AF87-4F0F-9156-953AFB81244B}" srcOrd="0" destOrd="0" presId="urn:microsoft.com/office/officeart/2005/8/layout/orgChart1"/>
    <dgm:cxn modelId="{65C126A4-9550-45D4-8730-89B08A7BADF0}" type="presParOf" srcId="{3CAEFCB9-5AAB-411E-9585-0D96BA8B26CA}" destId="{2DEFD4DF-B05E-473B-BD13-195DC9E1A2D5}" srcOrd="1" destOrd="0" presId="urn:microsoft.com/office/officeart/2005/8/layout/orgChart1"/>
    <dgm:cxn modelId="{D5BD5756-6090-4F02-9035-F6724FE4D1FD}" type="presParOf" srcId="{2DEFD4DF-B05E-473B-BD13-195DC9E1A2D5}" destId="{8A64BCC9-1205-4049-AAB6-3E005D2B1712}" srcOrd="0" destOrd="0" presId="urn:microsoft.com/office/officeart/2005/8/layout/orgChart1"/>
    <dgm:cxn modelId="{D6B2C012-F10C-416A-A4E4-C72FAB15831B}" type="presParOf" srcId="{8A64BCC9-1205-4049-AAB6-3E005D2B1712}" destId="{CC7418FC-1949-406F-9511-BC51942674BB}" srcOrd="0" destOrd="0" presId="urn:microsoft.com/office/officeart/2005/8/layout/orgChart1"/>
    <dgm:cxn modelId="{9C62C10C-A267-48EE-A0E5-5652A5C24217}" type="presParOf" srcId="{8A64BCC9-1205-4049-AAB6-3E005D2B1712}" destId="{338E32E1-26C2-492D-815C-C469B86A1975}" srcOrd="1" destOrd="0" presId="urn:microsoft.com/office/officeart/2005/8/layout/orgChart1"/>
    <dgm:cxn modelId="{291F9482-6873-4D65-A8B6-A137A3D5B652}" type="presParOf" srcId="{2DEFD4DF-B05E-473B-BD13-195DC9E1A2D5}" destId="{B720C9C9-5F81-4DA0-BA54-55461376CF14}" srcOrd="1" destOrd="0" presId="urn:microsoft.com/office/officeart/2005/8/layout/orgChart1"/>
    <dgm:cxn modelId="{73212E5C-E09F-4ECA-B7A9-B78D87D4C69C}" type="presParOf" srcId="{2DEFD4DF-B05E-473B-BD13-195DC9E1A2D5}" destId="{39BD5089-E466-4144-BF7E-E3E68D14A459}" srcOrd="2" destOrd="0" presId="urn:microsoft.com/office/officeart/2005/8/layout/orgChart1"/>
    <dgm:cxn modelId="{241D2258-C28A-4652-8573-A74608936CB3}" type="presParOf" srcId="{F0B3FA99-8BD3-4B13-8B30-9FF7B3E505A7}" destId="{5F370F60-24DF-45C7-98E4-ACC1EBCB442B}" srcOrd="2" destOrd="0" presId="urn:microsoft.com/office/officeart/2005/8/layout/orgChart1"/>
    <dgm:cxn modelId="{97D376EE-C44B-4D3D-A27F-B85D9F282939}" type="presParOf" srcId="{402FCD6A-CEF3-4F2C-86F1-3FEFE91EFE33}" destId="{C6E2055A-FCF2-44B3-9698-2231AAADCA91}" srcOrd="2" destOrd="0" presId="urn:microsoft.com/office/officeart/2005/8/layout/orgChart1"/>
    <dgm:cxn modelId="{EF0613F5-F6A2-49AA-8588-84CB9137687A}" type="presParOf" srcId="{00088062-A5AD-4038-AD74-05DB43C763B9}" destId="{FB981F11-EBD0-41B5-9301-6801271E4082}" srcOrd="2" destOrd="0" presId="urn:microsoft.com/office/officeart/2005/8/layout/orgChart1"/>
    <dgm:cxn modelId="{C9C7BAD1-A577-4EC9-BBEC-598C339B4916}" type="presParOf" srcId="{4390EBB4-0CB6-42A3-A65D-98039B247D65}" destId="{908DDA18-EFE8-45AD-AF26-F5953B38CA60}" srcOrd="2" destOrd="0" presId="urn:microsoft.com/office/officeart/2005/8/layout/orgChart1"/>
    <dgm:cxn modelId="{4E67F156-A808-47C3-AE21-861763CE1696}" type="presParOf" srcId="{4390EBB4-0CB6-42A3-A65D-98039B247D65}" destId="{3C1729A0-112D-4B18-A812-3A45E0A20316}" srcOrd="3" destOrd="0" presId="urn:microsoft.com/office/officeart/2005/8/layout/orgChart1"/>
    <dgm:cxn modelId="{83709546-0941-42E2-AE10-1A9D8D734B5B}" type="presParOf" srcId="{3C1729A0-112D-4B18-A812-3A45E0A20316}" destId="{6666CC51-6528-4607-AECB-B43E9E1826D4}" srcOrd="0" destOrd="0" presId="urn:microsoft.com/office/officeart/2005/8/layout/orgChart1"/>
    <dgm:cxn modelId="{FEAC866E-5A51-46B0-A724-D7533177E36F}" type="presParOf" srcId="{6666CC51-6528-4607-AECB-B43E9E1826D4}" destId="{1E6F6E49-57B9-4018-AFBC-B7FDA2C62A6E}" srcOrd="0" destOrd="0" presId="urn:microsoft.com/office/officeart/2005/8/layout/orgChart1"/>
    <dgm:cxn modelId="{521F6984-9C26-4AE8-95BF-F9BDB337BCD5}" type="presParOf" srcId="{6666CC51-6528-4607-AECB-B43E9E1826D4}" destId="{25F5E1FA-1636-4F07-8151-129F92C481A0}" srcOrd="1" destOrd="0" presId="urn:microsoft.com/office/officeart/2005/8/layout/orgChart1"/>
    <dgm:cxn modelId="{CC00F81D-0C3A-401D-BB05-902FE3C48CBE}" type="presParOf" srcId="{3C1729A0-112D-4B18-A812-3A45E0A20316}" destId="{8EF95849-CBF0-4D08-AC25-D8E53D5EFD8E}" srcOrd="1" destOrd="0" presId="urn:microsoft.com/office/officeart/2005/8/layout/orgChart1"/>
    <dgm:cxn modelId="{04297F62-41AB-4D69-8344-7130AEF28522}" type="presParOf" srcId="{8EF95849-CBF0-4D08-AC25-D8E53D5EFD8E}" destId="{972E4B81-BC34-414C-8C8B-69BC1A3D5847}" srcOrd="0" destOrd="0" presId="urn:microsoft.com/office/officeart/2005/8/layout/orgChart1"/>
    <dgm:cxn modelId="{44BB0472-D063-49AD-B931-036043A27697}" type="presParOf" srcId="{8EF95849-CBF0-4D08-AC25-D8E53D5EFD8E}" destId="{92FBEC32-6096-486E-8674-419F1E545086}" srcOrd="1" destOrd="0" presId="urn:microsoft.com/office/officeart/2005/8/layout/orgChart1"/>
    <dgm:cxn modelId="{B1A0F2DE-BEEA-4CC8-A99B-0CD8CE5584F2}" type="presParOf" srcId="{92FBEC32-6096-486E-8674-419F1E545086}" destId="{D44AB99B-8B70-4DF9-ACDA-A461C52F5346}" srcOrd="0" destOrd="0" presId="urn:microsoft.com/office/officeart/2005/8/layout/orgChart1"/>
    <dgm:cxn modelId="{F9EE53B9-153F-4280-A26A-25C0393933F6}" type="presParOf" srcId="{D44AB99B-8B70-4DF9-ACDA-A461C52F5346}" destId="{C5058C0B-2053-4E6D-8EE2-8852992CF569}" srcOrd="0" destOrd="0" presId="urn:microsoft.com/office/officeart/2005/8/layout/orgChart1"/>
    <dgm:cxn modelId="{2B5B3D61-7F32-471F-8C6C-A0F2107B5BB6}" type="presParOf" srcId="{D44AB99B-8B70-4DF9-ACDA-A461C52F5346}" destId="{9BC82EB0-DEBC-4B6D-B8E7-8B59F6930FA3}" srcOrd="1" destOrd="0" presId="urn:microsoft.com/office/officeart/2005/8/layout/orgChart1"/>
    <dgm:cxn modelId="{C9258D5D-64BB-4215-85A6-90F09D9A129B}" type="presParOf" srcId="{92FBEC32-6096-486E-8674-419F1E545086}" destId="{453D5020-B63E-4436-BA81-1A520B1B9E59}" srcOrd="1" destOrd="0" presId="urn:microsoft.com/office/officeart/2005/8/layout/orgChart1"/>
    <dgm:cxn modelId="{4B3CE3CC-32B0-4F11-AE33-3853AA50950B}" type="presParOf" srcId="{453D5020-B63E-4436-BA81-1A520B1B9E59}" destId="{62FEE35B-4207-4A7A-97FF-1EAE47A66623}" srcOrd="0" destOrd="0" presId="urn:microsoft.com/office/officeart/2005/8/layout/orgChart1"/>
    <dgm:cxn modelId="{DAD424A7-55C9-4CE2-8DBD-DF9E81D8A643}" type="presParOf" srcId="{453D5020-B63E-4436-BA81-1A520B1B9E59}" destId="{E670C318-1473-48D9-80D6-2EE49F60654A}" srcOrd="1" destOrd="0" presId="urn:microsoft.com/office/officeart/2005/8/layout/orgChart1"/>
    <dgm:cxn modelId="{D8C8CE4F-892E-4231-887A-BE7447081D03}" type="presParOf" srcId="{E670C318-1473-48D9-80D6-2EE49F60654A}" destId="{F957D755-2863-45F8-A867-E829558F53C1}" srcOrd="0" destOrd="0" presId="urn:microsoft.com/office/officeart/2005/8/layout/orgChart1"/>
    <dgm:cxn modelId="{4F8C85EF-691F-4FEA-BBFC-CB3D0A6530D1}" type="presParOf" srcId="{F957D755-2863-45F8-A867-E829558F53C1}" destId="{06638C98-60B3-45CD-92EB-D8C611EBEDDD}" srcOrd="0" destOrd="0" presId="urn:microsoft.com/office/officeart/2005/8/layout/orgChart1"/>
    <dgm:cxn modelId="{82BB4541-64B7-4E6D-B13C-E7C9C391B437}" type="presParOf" srcId="{F957D755-2863-45F8-A867-E829558F53C1}" destId="{7BAD97F4-6FD9-4EBA-B288-7257BFEA788D}" srcOrd="1" destOrd="0" presId="urn:microsoft.com/office/officeart/2005/8/layout/orgChart1"/>
    <dgm:cxn modelId="{4E597502-A171-4E30-98BD-88B5B26A495A}" type="presParOf" srcId="{E670C318-1473-48D9-80D6-2EE49F60654A}" destId="{F7B94723-09D0-4D56-8FAF-6A1457B28467}" srcOrd="1" destOrd="0" presId="urn:microsoft.com/office/officeart/2005/8/layout/orgChart1"/>
    <dgm:cxn modelId="{7D5D791D-0C94-40F7-9682-7159AFCEA030}" type="presParOf" srcId="{F7B94723-09D0-4D56-8FAF-6A1457B28467}" destId="{3D60023B-5B0D-4290-BBFF-0C03DB8D2601}" srcOrd="0" destOrd="0" presId="urn:microsoft.com/office/officeart/2005/8/layout/orgChart1"/>
    <dgm:cxn modelId="{753B580F-CEB6-48E2-93AA-0FCC3AB0C778}" type="presParOf" srcId="{F7B94723-09D0-4D56-8FAF-6A1457B28467}" destId="{578988E2-2179-4538-87DB-F2BBEC16540B}" srcOrd="1" destOrd="0" presId="urn:microsoft.com/office/officeart/2005/8/layout/orgChart1"/>
    <dgm:cxn modelId="{3C7FECD1-8BEF-4870-915E-35ADE45D205C}" type="presParOf" srcId="{578988E2-2179-4538-87DB-F2BBEC16540B}" destId="{472A93FC-927C-4B64-B333-0F0097626A48}" srcOrd="0" destOrd="0" presId="urn:microsoft.com/office/officeart/2005/8/layout/orgChart1"/>
    <dgm:cxn modelId="{39F7F302-00A6-4858-84E0-BFA73F2BA85E}" type="presParOf" srcId="{472A93FC-927C-4B64-B333-0F0097626A48}" destId="{B504F0D4-8F47-47F9-BE73-F6F1E9A889D6}" srcOrd="0" destOrd="0" presId="urn:microsoft.com/office/officeart/2005/8/layout/orgChart1"/>
    <dgm:cxn modelId="{250FDBA1-B753-43A2-9088-D9B10726C86D}" type="presParOf" srcId="{472A93FC-927C-4B64-B333-0F0097626A48}" destId="{28A99762-705E-4909-85C7-A96778868ACC}" srcOrd="1" destOrd="0" presId="urn:microsoft.com/office/officeart/2005/8/layout/orgChart1"/>
    <dgm:cxn modelId="{9730147D-AB0F-4972-B8F0-A36BD91F6E62}" type="presParOf" srcId="{578988E2-2179-4538-87DB-F2BBEC16540B}" destId="{203E59E9-13ED-4E40-8D7F-C13147C87E63}" srcOrd="1" destOrd="0" presId="urn:microsoft.com/office/officeart/2005/8/layout/orgChart1"/>
    <dgm:cxn modelId="{9F19440E-F5ED-4ED7-9A66-DE638B546AA2}" type="presParOf" srcId="{578988E2-2179-4538-87DB-F2BBEC16540B}" destId="{FFFC162C-35AF-4767-9DAD-F1AB9F726FE6}" srcOrd="2" destOrd="0" presId="urn:microsoft.com/office/officeart/2005/8/layout/orgChart1"/>
    <dgm:cxn modelId="{98D4F659-B2C3-4457-963A-8C6EA17F6861}" type="presParOf" srcId="{E670C318-1473-48D9-80D6-2EE49F60654A}" destId="{A1414E4D-E217-4DD8-8A0D-FB0FD9E89DDF}" srcOrd="2" destOrd="0" presId="urn:microsoft.com/office/officeart/2005/8/layout/orgChart1"/>
    <dgm:cxn modelId="{DA5AC9FC-34DF-4985-A707-7894B43E7B7A}" type="presParOf" srcId="{92FBEC32-6096-486E-8674-419F1E545086}" destId="{DA611387-862D-4CAA-89E5-D90CA9A859F9}" srcOrd="2" destOrd="0" presId="urn:microsoft.com/office/officeart/2005/8/layout/orgChart1"/>
    <dgm:cxn modelId="{EB9ED5E0-5163-4C77-B059-97F49EFF2195}" type="presParOf" srcId="{3C1729A0-112D-4B18-A812-3A45E0A20316}" destId="{1E628FFA-4492-41CB-BB5A-F9F61F195DD5}" srcOrd="2" destOrd="0" presId="urn:microsoft.com/office/officeart/2005/8/layout/orgChart1"/>
    <dgm:cxn modelId="{A84035DB-34C7-4A8A-AECA-045CF3D259E8}" type="presParOf" srcId="{4390EBB4-0CB6-42A3-A65D-98039B247D65}" destId="{77C2A6BB-8579-4C60-B73F-0FF3AFC5DF7E}" srcOrd="4" destOrd="0" presId="urn:microsoft.com/office/officeart/2005/8/layout/orgChart1"/>
    <dgm:cxn modelId="{BED402C1-626E-44BD-A2D7-FE92987C4FCE}" type="presParOf" srcId="{4390EBB4-0CB6-42A3-A65D-98039B247D65}" destId="{993EB1C1-7DF9-47EF-96F6-36F88138E1D6}" srcOrd="5" destOrd="0" presId="urn:microsoft.com/office/officeart/2005/8/layout/orgChart1"/>
    <dgm:cxn modelId="{08A9079A-A764-49B9-8A78-DB015E4CE9DC}" type="presParOf" srcId="{993EB1C1-7DF9-47EF-96F6-36F88138E1D6}" destId="{19A9B9D5-0ABB-4D90-BA45-325BCF83BBDD}" srcOrd="0" destOrd="0" presId="urn:microsoft.com/office/officeart/2005/8/layout/orgChart1"/>
    <dgm:cxn modelId="{5618B3A8-DF17-41F1-B234-17E03D0ECCB7}" type="presParOf" srcId="{19A9B9D5-0ABB-4D90-BA45-325BCF83BBDD}" destId="{C9F5024F-8AD2-43AE-9992-E39B263752C1}" srcOrd="0" destOrd="0" presId="urn:microsoft.com/office/officeart/2005/8/layout/orgChart1"/>
    <dgm:cxn modelId="{24BE14E8-EB7E-4411-BBEB-CE7D6FBDD913}" type="presParOf" srcId="{19A9B9D5-0ABB-4D90-BA45-325BCF83BBDD}" destId="{69114A22-510D-4C01-B3C4-90F9C4056A86}" srcOrd="1" destOrd="0" presId="urn:microsoft.com/office/officeart/2005/8/layout/orgChart1"/>
    <dgm:cxn modelId="{F5C285BF-CD93-4C53-9986-82EC7840F806}" type="presParOf" srcId="{993EB1C1-7DF9-47EF-96F6-36F88138E1D6}" destId="{32DE4938-7C91-4893-9A18-B67844830D79}" srcOrd="1" destOrd="0" presId="urn:microsoft.com/office/officeart/2005/8/layout/orgChart1"/>
    <dgm:cxn modelId="{75200A72-3FB9-4F6F-8B47-CA83EEB6C23C}" type="presParOf" srcId="{32DE4938-7C91-4893-9A18-B67844830D79}" destId="{44379899-418C-4FA0-867C-B4056F9095C9}" srcOrd="0" destOrd="0" presId="urn:microsoft.com/office/officeart/2005/8/layout/orgChart1"/>
    <dgm:cxn modelId="{AADB36DD-9146-4DC3-8C43-5D2943C51FDD}" type="presParOf" srcId="{32DE4938-7C91-4893-9A18-B67844830D79}" destId="{C80ABB8E-959D-4ED5-9925-99D601B06DF0}" srcOrd="1" destOrd="0" presId="urn:microsoft.com/office/officeart/2005/8/layout/orgChart1"/>
    <dgm:cxn modelId="{B9163040-3BBF-4508-955F-7AEBCD2A8E93}" type="presParOf" srcId="{C80ABB8E-959D-4ED5-9925-99D601B06DF0}" destId="{EBF3401C-796E-4888-B873-0B0DBFC0FB51}" srcOrd="0" destOrd="0" presId="urn:microsoft.com/office/officeart/2005/8/layout/orgChart1"/>
    <dgm:cxn modelId="{3D4CA7C0-D495-4AC2-A24F-905DEFA1F289}" type="presParOf" srcId="{EBF3401C-796E-4888-B873-0B0DBFC0FB51}" destId="{7D1BC5CF-9BDF-4C20-9B76-13FFEE589FAB}" srcOrd="0" destOrd="0" presId="urn:microsoft.com/office/officeart/2005/8/layout/orgChart1"/>
    <dgm:cxn modelId="{E4A8277D-3998-4DCF-8472-596D6B09D207}" type="presParOf" srcId="{EBF3401C-796E-4888-B873-0B0DBFC0FB51}" destId="{FBA29B3E-AFBE-4AB1-BB0F-F52DE7A87A2D}" srcOrd="1" destOrd="0" presId="urn:microsoft.com/office/officeart/2005/8/layout/orgChart1"/>
    <dgm:cxn modelId="{88BB9862-471E-4C6B-9B0F-588B8F840010}" type="presParOf" srcId="{C80ABB8E-959D-4ED5-9925-99D601B06DF0}" destId="{C1017970-7950-446B-8A2B-10EDEE9AF3B0}" srcOrd="1" destOrd="0" presId="urn:microsoft.com/office/officeart/2005/8/layout/orgChart1"/>
    <dgm:cxn modelId="{C23AFE1C-D979-4D42-8A64-C1E9A80A9CEF}" type="presParOf" srcId="{C1017970-7950-446B-8A2B-10EDEE9AF3B0}" destId="{9FD9E413-4B54-410D-9729-2EEBC7744FF3}" srcOrd="0" destOrd="0" presId="urn:microsoft.com/office/officeart/2005/8/layout/orgChart1"/>
    <dgm:cxn modelId="{03DD292B-274B-4CDD-A3DE-2C5220D8BF30}" type="presParOf" srcId="{C1017970-7950-446B-8A2B-10EDEE9AF3B0}" destId="{62DDC131-D639-46EE-8D75-CA9E86CBB17D}" srcOrd="1" destOrd="0" presId="urn:microsoft.com/office/officeart/2005/8/layout/orgChart1"/>
    <dgm:cxn modelId="{9830BC3A-52CE-451B-ABB1-D0A58778FF85}" type="presParOf" srcId="{62DDC131-D639-46EE-8D75-CA9E86CBB17D}" destId="{39FFE176-8158-48B8-8BF3-D11F0E718EC0}" srcOrd="0" destOrd="0" presId="urn:microsoft.com/office/officeart/2005/8/layout/orgChart1"/>
    <dgm:cxn modelId="{D07BC363-621D-4C05-BB46-BE90678BE324}" type="presParOf" srcId="{39FFE176-8158-48B8-8BF3-D11F0E718EC0}" destId="{CF68FBA3-6787-4801-A50A-FC7E2BC9EE20}" srcOrd="0" destOrd="0" presId="urn:microsoft.com/office/officeart/2005/8/layout/orgChart1"/>
    <dgm:cxn modelId="{EB12E1DC-99E9-4591-8860-7CAD3A29F742}" type="presParOf" srcId="{39FFE176-8158-48B8-8BF3-D11F0E718EC0}" destId="{4C59CD92-9692-4753-AD41-059888006C81}" srcOrd="1" destOrd="0" presId="urn:microsoft.com/office/officeart/2005/8/layout/orgChart1"/>
    <dgm:cxn modelId="{980724B9-8D73-4E36-9249-8B9A90D2BB16}" type="presParOf" srcId="{62DDC131-D639-46EE-8D75-CA9E86CBB17D}" destId="{4EAFD88D-F7F6-4029-85A0-3353BC6F575C}" srcOrd="1" destOrd="0" presId="urn:microsoft.com/office/officeart/2005/8/layout/orgChart1"/>
    <dgm:cxn modelId="{C4EB86EB-1943-46F9-B892-6273C80834FE}" type="presParOf" srcId="{4EAFD88D-F7F6-4029-85A0-3353BC6F575C}" destId="{952BBAEE-0221-433B-BC9D-AA6BD1788D58}" srcOrd="0" destOrd="0" presId="urn:microsoft.com/office/officeart/2005/8/layout/orgChart1"/>
    <dgm:cxn modelId="{12FE03E9-AE97-47A2-9808-2946DEA670BB}" type="presParOf" srcId="{4EAFD88D-F7F6-4029-85A0-3353BC6F575C}" destId="{5982CD50-7029-4B78-BB17-1E5BA56CCC8A}" srcOrd="1" destOrd="0" presId="urn:microsoft.com/office/officeart/2005/8/layout/orgChart1"/>
    <dgm:cxn modelId="{2DF3A385-86EC-4C33-B93B-CFC708B98897}" type="presParOf" srcId="{5982CD50-7029-4B78-BB17-1E5BA56CCC8A}" destId="{096B69C0-9DEB-483F-AF2E-79DFF54884F4}" srcOrd="0" destOrd="0" presId="urn:microsoft.com/office/officeart/2005/8/layout/orgChart1"/>
    <dgm:cxn modelId="{B07F9178-F35E-4C6E-9E35-CB6BA16B6F65}" type="presParOf" srcId="{096B69C0-9DEB-483F-AF2E-79DFF54884F4}" destId="{A2CD0FB6-69E5-4D10-B0AC-5C3DFA15CF08}" srcOrd="0" destOrd="0" presId="urn:microsoft.com/office/officeart/2005/8/layout/orgChart1"/>
    <dgm:cxn modelId="{30F07DA6-178D-46E6-882B-2EA226F687CC}" type="presParOf" srcId="{096B69C0-9DEB-483F-AF2E-79DFF54884F4}" destId="{B805280C-2D88-4DF6-B7E9-74855202B37A}" srcOrd="1" destOrd="0" presId="urn:microsoft.com/office/officeart/2005/8/layout/orgChart1"/>
    <dgm:cxn modelId="{0C0F92EF-F4A0-4EBB-9B91-FB329ABDA975}" type="presParOf" srcId="{5982CD50-7029-4B78-BB17-1E5BA56CCC8A}" destId="{BAF5FC47-8F62-4831-9530-9E23EB6B605F}" srcOrd="1" destOrd="0" presId="urn:microsoft.com/office/officeart/2005/8/layout/orgChart1"/>
    <dgm:cxn modelId="{641D8500-6738-4139-909B-7F0256498CC3}" type="presParOf" srcId="{5982CD50-7029-4B78-BB17-1E5BA56CCC8A}" destId="{9450717D-71D6-42AB-97E6-ACAA12F78A16}" srcOrd="2" destOrd="0" presId="urn:microsoft.com/office/officeart/2005/8/layout/orgChart1"/>
    <dgm:cxn modelId="{5812DB09-F2AE-4D43-91F3-8BA7D7137072}" type="presParOf" srcId="{62DDC131-D639-46EE-8D75-CA9E86CBB17D}" destId="{7FAB5AF9-7050-4BFB-9E28-B433313DA97A}" srcOrd="2" destOrd="0" presId="urn:microsoft.com/office/officeart/2005/8/layout/orgChart1"/>
    <dgm:cxn modelId="{4652E6C7-396D-4E21-ADF1-9E0C1742C63E}" type="presParOf" srcId="{C80ABB8E-959D-4ED5-9925-99D601B06DF0}" destId="{57048DE3-C5B4-46C1-A48A-BF84E07553E2}" srcOrd="2" destOrd="0" presId="urn:microsoft.com/office/officeart/2005/8/layout/orgChart1"/>
    <dgm:cxn modelId="{85DD9749-9B7D-4624-9F18-3AB68D361A0E}" type="presParOf" srcId="{993EB1C1-7DF9-47EF-96F6-36F88138E1D6}" destId="{7566CE84-8906-4CB8-A0D9-6982E04D5841}" srcOrd="2" destOrd="0" presId="urn:microsoft.com/office/officeart/2005/8/layout/orgChart1"/>
    <dgm:cxn modelId="{3F835068-9773-4312-B552-01F36BE5CFD8}" type="presParOf" srcId="{4390EBB4-0CB6-42A3-A65D-98039B247D65}" destId="{6365B5D0-B0BC-4D74-B676-E6DFC91A6CC5}" srcOrd="6" destOrd="0" presId="urn:microsoft.com/office/officeart/2005/8/layout/orgChart1"/>
    <dgm:cxn modelId="{08081542-1DF8-46E5-864D-49313412A182}" type="presParOf" srcId="{4390EBB4-0CB6-42A3-A65D-98039B247D65}" destId="{6D537A28-2AA5-48DD-A842-7F394F08A889}" srcOrd="7" destOrd="0" presId="urn:microsoft.com/office/officeart/2005/8/layout/orgChart1"/>
    <dgm:cxn modelId="{5F90F71A-6AD3-4FEB-8D35-2E36644167A8}" type="presParOf" srcId="{6D537A28-2AA5-48DD-A842-7F394F08A889}" destId="{D6C6FD4E-6BFE-4E4D-87CA-7A5B26AA7046}" srcOrd="0" destOrd="0" presId="urn:microsoft.com/office/officeart/2005/8/layout/orgChart1"/>
    <dgm:cxn modelId="{E0FA8AE8-BC29-4BA5-9C82-C96EBBBAD338}" type="presParOf" srcId="{D6C6FD4E-6BFE-4E4D-87CA-7A5B26AA7046}" destId="{CC722F07-AC0E-4030-90E9-BF0B0505BCEC}" srcOrd="0" destOrd="0" presId="urn:microsoft.com/office/officeart/2005/8/layout/orgChart1"/>
    <dgm:cxn modelId="{8BD88699-85D2-41FA-AD39-6F217F54CB19}" type="presParOf" srcId="{D6C6FD4E-6BFE-4E4D-87CA-7A5B26AA7046}" destId="{D2E6A028-F6C8-4BC5-B5E4-0B04A9EA37D9}" srcOrd="1" destOrd="0" presId="urn:microsoft.com/office/officeart/2005/8/layout/orgChart1"/>
    <dgm:cxn modelId="{DB7F7C6B-6B32-4098-8BB6-35997D584380}" type="presParOf" srcId="{6D537A28-2AA5-48DD-A842-7F394F08A889}" destId="{49C69F16-0C47-4395-99EC-4A3BF0F10CAD}" srcOrd="1" destOrd="0" presId="urn:microsoft.com/office/officeart/2005/8/layout/orgChart1"/>
    <dgm:cxn modelId="{76E7E3F4-2141-46F3-9D24-77AFE4E9632A}" type="presParOf" srcId="{49C69F16-0C47-4395-99EC-4A3BF0F10CAD}" destId="{57C2C49C-28F5-4DF4-950B-47BF2C6AC059}" srcOrd="0" destOrd="0" presId="urn:microsoft.com/office/officeart/2005/8/layout/orgChart1"/>
    <dgm:cxn modelId="{1D8E4DA3-0309-4E78-A6CE-D607DFB91622}" type="presParOf" srcId="{49C69F16-0C47-4395-99EC-4A3BF0F10CAD}" destId="{C9D352F7-3DF2-407F-8AED-BB3FBC403DD4}" srcOrd="1" destOrd="0" presId="urn:microsoft.com/office/officeart/2005/8/layout/orgChart1"/>
    <dgm:cxn modelId="{3F7B9FBB-234C-41BE-A856-83FC21EEC241}" type="presParOf" srcId="{C9D352F7-3DF2-407F-8AED-BB3FBC403DD4}" destId="{B63C0DFB-473D-49F5-9BD5-7FA8480C7D70}" srcOrd="0" destOrd="0" presId="urn:microsoft.com/office/officeart/2005/8/layout/orgChart1"/>
    <dgm:cxn modelId="{3BB2A110-3D25-4A8E-AEBB-54763D403A43}" type="presParOf" srcId="{B63C0DFB-473D-49F5-9BD5-7FA8480C7D70}" destId="{B09A4A5E-F5D8-42EB-87F0-688F0F989B6B}" srcOrd="0" destOrd="0" presId="urn:microsoft.com/office/officeart/2005/8/layout/orgChart1"/>
    <dgm:cxn modelId="{0D0CE057-EF28-4F22-A53E-4961FA17EC6D}" type="presParOf" srcId="{B63C0DFB-473D-49F5-9BD5-7FA8480C7D70}" destId="{456C705B-A70A-4697-BE9E-55FBCB24DEFC}" srcOrd="1" destOrd="0" presId="urn:microsoft.com/office/officeart/2005/8/layout/orgChart1"/>
    <dgm:cxn modelId="{DFCFCF54-A9A2-44D3-9C19-11A755E2F78C}" type="presParOf" srcId="{C9D352F7-3DF2-407F-8AED-BB3FBC403DD4}" destId="{925721E1-661C-4673-BC16-74C36255DC54}" srcOrd="1" destOrd="0" presId="urn:microsoft.com/office/officeart/2005/8/layout/orgChart1"/>
    <dgm:cxn modelId="{5F85E598-2946-42E7-A4CF-530A1E2CAFCE}" type="presParOf" srcId="{925721E1-661C-4673-BC16-74C36255DC54}" destId="{D8787ACF-185B-43BE-92D9-165CDCF49802}" srcOrd="0" destOrd="0" presId="urn:microsoft.com/office/officeart/2005/8/layout/orgChart1"/>
    <dgm:cxn modelId="{96D026CF-B455-4AD8-8DAA-3E1B499286D4}" type="presParOf" srcId="{925721E1-661C-4673-BC16-74C36255DC54}" destId="{1DD6BA1D-E71A-427B-A2D1-6011E5995412}" srcOrd="1" destOrd="0" presId="urn:microsoft.com/office/officeart/2005/8/layout/orgChart1"/>
    <dgm:cxn modelId="{4471F626-6D82-4A30-8694-519EAA4BF858}" type="presParOf" srcId="{1DD6BA1D-E71A-427B-A2D1-6011E5995412}" destId="{D0E1C508-08A6-41A4-9750-5AE8EA714BAE}" srcOrd="0" destOrd="0" presId="urn:microsoft.com/office/officeart/2005/8/layout/orgChart1"/>
    <dgm:cxn modelId="{27BA1F39-02A1-4E75-AED5-BC5CBF8A1C31}" type="presParOf" srcId="{D0E1C508-08A6-41A4-9750-5AE8EA714BAE}" destId="{135F21AC-3F82-4C7D-AED9-B5D086F2C756}" srcOrd="0" destOrd="0" presId="urn:microsoft.com/office/officeart/2005/8/layout/orgChart1"/>
    <dgm:cxn modelId="{06E83C74-098F-4129-8BA9-388CC29B6400}" type="presParOf" srcId="{D0E1C508-08A6-41A4-9750-5AE8EA714BAE}" destId="{5B551034-5623-4668-B898-DFBF9CAC3A68}" srcOrd="1" destOrd="0" presId="urn:microsoft.com/office/officeart/2005/8/layout/orgChart1"/>
    <dgm:cxn modelId="{132E69AB-082E-4E5F-AB84-D9252B72F444}" type="presParOf" srcId="{1DD6BA1D-E71A-427B-A2D1-6011E5995412}" destId="{6B7CBD55-BBB5-43D1-A748-ECD4C3ABB14B}" srcOrd="1" destOrd="0" presId="urn:microsoft.com/office/officeart/2005/8/layout/orgChart1"/>
    <dgm:cxn modelId="{AB97C236-87EF-44EC-BEAC-3B290CA34CFD}" type="presParOf" srcId="{6B7CBD55-BBB5-43D1-A748-ECD4C3ABB14B}" destId="{72F3B384-B296-4231-BD1A-5BD7FE42997C}" srcOrd="0" destOrd="0" presId="urn:microsoft.com/office/officeart/2005/8/layout/orgChart1"/>
    <dgm:cxn modelId="{C5B924A7-D5F0-4693-B3F7-F0D01FA10F73}" type="presParOf" srcId="{6B7CBD55-BBB5-43D1-A748-ECD4C3ABB14B}" destId="{F537F2B0-CA60-41A2-A4E4-57BC6B12BD18}" srcOrd="1" destOrd="0" presId="urn:microsoft.com/office/officeart/2005/8/layout/orgChart1"/>
    <dgm:cxn modelId="{8E4DCEBC-4644-4318-AB1C-5CA550856033}" type="presParOf" srcId="{F537F2B0-CA60-41A2-A4E4-57BC6B12BD18}" destId="{C2AA0CDE-9804-4959-93FB-8C6C3E686829}" srcOrd="0" destOrd="0" presId="urn:microsoft.com/office/officeart/2005/8/layout/orgChart1"/>
    <dgm:cxn modelId="{7F0AFEDA-735E-422A-AAD8-4454D0A5F1F5}" type="presParOf" srcId="{C2AA0CDE-9804-4959-93FB-8C6C3E686829}" destId="{CD1B682E-847D-432E-B639-E2E74DEAADE8}" srcOrd="0" destOrd="0" presId="urn:microsoft.com/office/officeart/2005/8/layout/orgChart1"/>
    <dgm:cxn modelId="{2CE9F9C9-9DB3-49B2-9ED8-8F9738F78E03}" type="presParOf" srcId="{C2AA0CDE-9804-4959-93FB-8C6C3E686829}" destId="{B6B869E9-D91C-4488-A788-F6DD76449381}" srcOrd="1" destOrd="0" presId="urn:microsoft.com/office/officeart/2005/8/layout/orgChart1"/>
    <dgm:cxn modelId="{19A084B3-1899-4A8C-8660-E08D258433DE}" type="presParOf" srcId="{F537F2B0-CA60-41A2-A4E4-57BC6B12BD18}" destId="{28D91542-A053-410E-8247-A66C69BD52ED}" srcOrd="1" destOrd="0" presId="urn:microsoft.com/office/officeart/2005/8/layout/orgChart1"/>
    <dgm:cxn modelId="{93F1E6FA-9C15-4409-BFC4-8274F6590EAA}" type="presParOf" srcId="{F537F2B0-CA60-41A2-A4E4-57BC6B12BD18}" destId="{DB0DAE9D-2F9B-44F0-BC3C-5FC74BDE3017}" srcOrd="2" destOrd="0" presId="urn:microsoft.com/office/officeart/2005/8/layout/orgChart1"/>
    <dgm:cxn modelId="{556B9514-E0AC-4C33-9397-D5120A8CC14E}" type="presParOf" srcId="{1DD6BA1D-E71A-427B-A2D1-6011E5995412}" destId="{9D4FA366-F36B-4FC3-A762-F63FF196DF5E}" srcOrd="2" destOrd="0" presId="urn:microsoft.com/office/officeart/2005/8/layout/orgChart1"/>
    <dgm:cxn modelId="{962E4CF5-B107-45CB-8FD9-9C878804D7D3}" type="presParOf" srcId="{C9D352F7-3DF2-407F-8AED-BB3FBC403DD4}" destId="{E2B2C6BA-D16A-4952-B4EC-D49BC48B375D}" srcOrd="2" destOrd="0" presId="urn:microsoft.com/office/officeart/2005/8/layout/orgChart1"/>
    <dgm:cxn modelId="{9D8C3B97-C5A7-4264-8BB5-DA67335A1987}" type="presParOf" srcId="{6D537A28-2AA5-48DD-A842-7F394F08A889}" destId="{9399B6FE-BE48-4984-B9AE-5F61C3621CB1}" srcOrd="2" destOrd="0" presId="urn:microsoft.com/office/officeart/2005/8/layout/orgChart1"/>
    <dgm:cxn modelId="{4F5074C9-1233-4BCD-8F35-5E04A4C8A393}" type="presParOf" srcId="{4390EBB4-0CB6-42A3-A65D-98039B247D65}" destId="{EF9AE149-F1A9-45FF-B5B6-C20B029BF736}" srcOrd="8" destOrd="0" presId="urn:microsoft.com/office/officeart/2005/8/layout/orgChart1"/>
    <dgm:cxn modelId="{5872E44D-E8E0-4DB5-B95E-C3AA1E8CEB85}" type="presParOf" srcId="{4390EBB4-0CB6-42A3-A65D-98039B247D65}" destId="{07937BC1-D03E-4A46-B286-577D9B3437AA}" srcOrd="9" destOrd="0" presId="urn:microsoft.com/office/officeart/2005/8/layout/orgChart1"/>
    <dgm:cxn modelId="{5FCA2C0D-B20E-4598-9091-7A938448BBE9}" type="presParOf" srcId="{07937BC1-D03E-4A46-B286-577D9B3437AA}" destId="{E9810434-654C-4A55-9457-CEBE4A543830}" srcOrd="0" destOrd="0" presId="urn:microsoft.com/office/officeart/2005/8/layout/orgChart1"/>
    <dgm:cxn modelId="{C6E3B36F-5EAB-4B57-9324-C205E54D8ED8}" type="presParOf" srcId="{E9810434-654C-4A55-9457-CEBE4A543830}" destId="{0380EC66-742D-446C-8E96-25B3BB5B8C36}" srcOrd="0" destOrd="0" presId="urn:microsoft.com/office/officeart/2005/8/layout/orgChart1"/>
    <dgm:cxn modelId="{48F056F3-59E8-48A1-A451-A9544ED07938}" type="presParOf" srcId="{E9810434-654C-4A55-9457-CEBE4A543830}" destId="{33B7F88C-AF24-4E9B-B011-9D60EAFC884D}" srcOrd="1" destOrd="0" presId="urn:microsoft.com/office/officeart/2005/8/layout/orgChart1"/>
    <dgm:cxn modelId="{3E47AFBA-94B3-421A-943D-0F3A3522270F}" type="presParOf" srcId="{07937BC1-D03E-4A46-B286-577D9B3437AA}" destId="{BBAD7566-60C1-45A5-BB7D-A754B4C3E0EA}" srcOrd="1" destOrd="0" presId="urn:microsoft.com/office/officeart/2005/8/layout/orgChart1"/>
    <dgm:cxn modelId="{82DDBDB0-85C7-4F0B-B646-33108501B4BF}" type="presParOf" srcId="{BBAD7566-60C1-45A5-BB7D-A754B4C3E0EA}" destId="{3C794B2B-7B7A-41C3-BD94-B90E925957A2}" srcOrd="0" destOrd="0" presId="urn:microsoft.com/office/officeart/2005/8/layout/orgChart1"/>
    <dgm:cxn modelId="{891285AB-A609-431E-9AEF-097647EBB2C9}" type="presParOf" srcId="{BBAD7566-60C1-45A5-BB7D-A754B4C3E0EA}" destId="{C64EE01A-4B4B-4CB1-A9BE-7CC9BFE635D6}" srcOrd="1" destOrd="0" presId="urn:microsoft.com/office/officeart/2005/8/layout/orgChart1"/>
    <dgm:cxn modelId="{2D9451AF-592F-4471-830A-E676402A0CAB}" type="presParOf" srcId="{C64EE01A-4B4B-4CB1-A9BE-7CC9BFE635D6}" destId="{483063F2-0CDE-44BE-BA0D-93CEF42BFD36}" srcOrd="0" destOrd="0" presId="urn:microsoft.com/office/officeart/2005/8/layout/orgChart1"/>
    <dgm:cxn modelId="{17C16A79-E340-446C-9349-996246165B07}" type="presParOf" srcId="{483063F2-0CDE-44BE-BA0D-93CEF42BFD36}" destId="{77E282B6-64F0-40B6-834A-28C92F30E9B8}" srcOrd="0" destOrd="0" presId="urn:microsoft.com/office/officeart/2005/8/layout/orgChart1"/>
    <dgm:cxn modelId="{75183AA7-92B4-4E91-839C-D2EFD727809C}" type="presParOf" srcId="{483063F2-0CDE-44BE-BA0D-93CEF42BFD36}" destId="{E8D66FA9-3966-4BC9-BD2C-9AA3F0256ED1}" srcOrd="1" destOrd="0" presId="urn:microsoft.com/office/officeart/2005/8/layout/orgChart1"/>
    <dgm:cxn modelId="{0A98C1BE-32C7-4952-9759-B089E438A8C9}" type="presParOf" srcId="{C64EE01A-4B4B-4CB1-A9BE-7CC9BFE635D6}" destId="{3B23EF5C-7487-4F5B-B5C6-0B01ACE6661E}" srcOrd="1" destOrd="0" presId="urn:microsoft.com/office/officeart/2005/8/layout/orgChart1"/>
    <dgm:cxn modelId="{6F257E97-7530-420B-AB6D-9A8494AF33C0}" type="presParOf" srcId="{3B23EF5C-7487-4F5B-B5C6-0B01ACE6661E}" destId="{B8F252FB-C348-4380-8E7A-DD53B877816E}" srcOrd="0" destOrd="0" presId="urn:microsoft.com/office/officeart/2005/8/layout/orgChart1"/>
    <dgm:cxn modelId="{B92171BD-DFAB-42D2-AB6F-D8B115B7D6DF}" type="presParOf" srcId="{3B23EF5C-7487-4F5B-B5C6-0B01ACE6661E}" destId="{C0F3B3A1-3855-44CB-8D3B-71D68B74E98D}" srcOrd="1" destOrd="0" presId="urn:microsoft.com/office/officeart/2005/8/layout/orgChart1"/>
    <dgm:cxn modelId="{0325F2F4-BA90-4A8A-98AA-D5D5DE9639C5}" type="presParOf" srcId="{C0F3B3A1-3855-44CB-8D3B-71D68B74E98D}" destId="{3A25464E-0FFF-4617-9E94-BF212AAFFC95}" srcOrd="0" destOrd="0" presId="urn:microsoft.com/office/officeart/2005/8/layout/orgChart1"/>
    <dgm:cxn modelId="{D9CE5173-AC01-49BB-8B77-EED4A8527B17}" type="presParOf" srcId="{3A25464E-0FFF-4617-9E94-BF212AAFFC95}" destId="{CA31A639-3782-4A0C-84B9-1E6C83926805}" srcOrd="0" destOrd="0" presId="urn:microsoft.com/office/officeart/2005/8/layout/orgChart1"/>
    <dgm:cxn modelId="{F552073B-914D-4DE4-A9AA-F1F5569BBDCB}" type="presParOf" srcId="{3A25464E-0FFF-4617-9E94-BF212AAFFC95}" destId="{AD65A503-430C-44F3-92D8-83ED7CA356A8}" srcOrd="1" destOrd="0" presId="urn:microsoft.com/office/officeart/2005/8/layout/orgChart1"/>
    <dgm:cxn modelId="{9F517168-8F69-4F4F-9CAE-58B5BE0C04CA}" type="presParOf" srcId="{C0F3B3A1-3855-44CB-8D3B-71D68B74E98D}" destId="{34740FAD-DB22-4C99-81D6-F1A94979C8F4}" srcOrd="1" destOrd="0" presId="urn:microsoft.com/office/officeart/2005/8/layout/orgChart1"/>
    <dgm:cxn modelId="{02703A3A-1ED9-4812-AE7A-6402CD694C7B}" type="presParOf" srcId="{34740FAD-DB22-4C99-81D6-F1A94979C8F4}" destId="{B652E5DD-FAC2-4E7B-97A3-9535B936A5B3}" srcOrd="0" destOrd="0" presId="urn:microsoft.com/office/officeart/2005/8/layout/orgChart1"/>
    <dgm:cxn modelId="{E8B2F8C8-53EF-4A94-B8CB-71E2ADDF7DEC}" type="presParOf" srcId="{34740FAD-DB22-4C99-81D6-F1A94979C8F4}" destId="{F465D0F2-978D-4EBD-9C64-B6798C228DF5}" srcOrd="1" destOrd="0" presId="urn:microsoft.com/office/officeart/2005/8/layout/orgChart1"/>
    <dgm:cxn modelId="{14E07EA9-868A-4FA3-A8DD-617687B2D40D}" type="presParOf" srcId="{F465D0F2-978D-4EBD-9C64-B6798C228DF5}" destId="{7BB8089C-6D56-4F7D-92A0-84B82D06C60A}" srcOrd="0" destOrd="0" presId="urn:microsoft.com/office/officeart/2005/8/layout/orgChart1"/>
    <dgm:cxn modelId="{3E937299-634A-4F91-A0E8-8FFA6A86E01A}" type="presParOf" srcId="{7BB8089C-6D56-4F7D-92A0-84B82D06C60A}" destId="{70BDE231-FDD6-4625-B557-7422357D5D84}" srcOrd="0" destOrd="0" presId="urn:microsoft.com/office/officeart/2005/8/layout/orgChart1"/>
    <dgm:cxn modelId="{1E24BD13-6D5B-4E98-B8D8-6618DB306367}" type="presParOf" srcId="{7BB8089C-6D56-4F7D-92A0-84B82D06C60A}" destId="{488D5C08-5270-4C3F-9E74-284C18F0F718}" srcOrd="1" destOrd="0" presId="urn:microsoft.com/office/officeart/2005/8/layout/orgChart1"/>
    <dgm:cxn modelId="{81861C33-39C7-44E0-AF24-A4B3BE51E39C}" type="presParOf" srcId="{F465D0F2-978D-4EBD-9C64-B6798C228DF5}" destId="{24F4AC6E-4209-48A3-9EFD-7BC90048AE09}" srcOrd="1" destOrd="0" presId="urn:microsoft.com/office/officeart/2005/8/layout/orgChart1"/>
    <dgm:cxn modelId="{16439448-FA8E-41B2-BED3-F2FF0A8D009A}" type="presParOf" srcId="{F465D0F2-978D-4EBD-9C64-B6798C228DF5}" destId="{87A7959C-68A0-4E39-9958-7D4556163F12}" srcOrd="2" destOrd="0" presId="urn:microsoft.com/office/officeart/2005/8/layout/orgChart1"/>
    <dgm:cxn modelId="{E4DF4D72-BE57-483B-827C-81572E311F26}" type="presParOf" srcId="{C0F3B3A1-3855-44CB-8D3B-71D68B74E98D}" destId="{32ECC641-AFA7-4D4C-B3DC-60A512E17196}" srcOrd="2" destOrd="0" presId="urn:microsoft.com/office/officeart/2005/8/layout/orgChart1"/>
    <dgm:cxn modelId="{6259EADF-03BD-4019-A707-21E3145F9C07}" type="presParOf" srcId="{C64EE01A-4B4B-4CB1-A9BE-7CC9BFE635D6}" destId="{22E7F2E5-CB6C-499C-A343-C6EF53E6312E}" srcOrd="2" destOrd="0" presId="urn:microsoft.com/office/officeart/2005/8/layout/orgChart1"/>
    <dgm:cxn modelId="{AB9442F2-95EC-4D08-9A78-DF2DCDD8C3B3}" type="presParOf" srcId="{07937BC1-D03E-4A46-B286-577D9B3437AA}" destId="{1EC403B9-970B-4435-AB56-12773E074D37}" srcOrd="2" destOrd="0" presId="urn:microsoft.com/office/officeart/2005/8/layout/orgChart1"/>
    <dgm:cxn modelId="{71E60CCA-A8B0-4B9B-99AE-6730D7CACCD6}" type="presParOf" srcId="{A92182B2-497A-43C7-BBB6-0D6E70BE59E6}" destId="{7C5E0992-05AE-43BE-A4EC-954427A84EC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AECF3-C041-42C3-BFA7-BC4F7B7FD8F9}">
      <dsp:nvSpPr>
        <dsp:cNvPr id="0" name=""/>
        <dsp:cNvSpPr/>
      </dsp:nvSpPr>
      <dsp:spPr>
        <a:xfrm>
          <a:off x="3513329" y="4300674"/>
          <a:ext cx="369657" cy="306123"/>
        </a:xfrm>
        <a:custGeom>
          <a:avLst/>
          <a:gdLst/>
          <a:ahLst/>
          <a:cxnLst/>
          <a:rect l="0" t="0" r="0" b="0"/>
          <a:pathLst>
            <a:path>
              <a:moveTo>
                <a:pt x="0" y="0"/>
              </a:moveTo>
              <a:lnTo>
                <a:pt x="184828" y="0"/>
              </a:lnTo>
              <a:lnTo>
                <a:pt x="184828" y="306123"/>
              </a:lnTo>
              <a:lnTo>
                <a:pt x="369657" y="306123"/>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86159" y="4441737"/>
        <a:ext cx="23997" cy="23997"/>
      </dsp:txXfrm>
    </dsp:sp>
    <dsp:sp modelId="{07FC7E40-2B64-45E6-A228-DD0AE4385D70}">
      <dsp:nvSpPr>
        <dsp:cNvPr id="0" name=""/>
        <dsp:cNvSpPr/>
      </dsp:nvSpPr>
      <dsp:spPr>
        <a:xfrm>
          <a:off x="3513329" y="3976198"/>
          <a:ext cx="369657" cy="324476"/>
        </a:xfrm>
        <a:custGeom>
          <a:avLst/>
          <a:gdLst/>
          <a:ahLst/>
          <a:cxnLst/>
          <a:rect l="0" t="0" r="0" b="0"/>
          <a:pathLst>
            <a:path>
              <a:moveTo>
                <a:pt x="0" y="324476"/>
              </a:moveTo>
              <a:lnTo>
                <a:pt x="184828" y="324476"/>
              </a:lnTo>
              <a:lnTo>
                <a:pt x="184828" y="0"/>
              </a:lnTo>
              <a:lnTo>
                <a:pt x="369657"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85861" y="4126139"/>
        <a:ext cx="24593" cy="24593"/>
      </dsp:txXfrm>
    </dsp:sp>
    <dsp:sp modelId="{F2662482-A795-4FF7-BBB7-89A7FFCA124F}">
      <dsp:nvSpPr>
        <dsp:cNvPr id="0" name=""/>
        <dsp:cNvSpPr/>
      </dsp:nvSpPr>
      <dsp:spPr>
        <a:xfrm>
          <a:off x="754462" y="2579568"/>
          <a:ext cx="379673" cy="1721106"/>
        </a:xfrm>
        <a:custGeom>
          <a:avLst/>
          <a:gdLst/>
          <a:ahLst/>
          <a:cxnLst/>
          <a:rect l="0" t="0" r="0" b="0"/>
          <a:pathLst>
            <a:path>
              <a:moveTo>
                <a:pt x="0" y="0"/>
              </a:moveTo>
              <a:lnTo>
                <a:pt x="189836" y="0"/>
              </a:lnTo>
              <a:lnTo>
                <a:pt x="189836" y="1721106"/>
              </a:lnTo>
              <a:lnTo>
                <a:pt x="379673" y="1721106"/>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900237" y="3396059"/>
        <a:ext cx="88124" cy="88124"/>
      </dsp:txXfrm>
    </dsp:sp>
    <dsp:sp modelId="{AC2C7ABC-D5D1-4EA1-BFE9-1340A33BDF46}">
      <dsp:nvSpPr>
        <dsp:cNvPr id="0" name=""/>
        <dsp:cNvSpPr/>
      </dsp:nvSpPr>
      <dsp:spPr>
        <a:xfrm>
          <a:off x="3520574" y="2927922"/>
          <a:ext cx="369676" cy="440991"/>
        </a:xfrm>
        <a:custGeom>
          <a:avLst/>
          <a:gdLst/>
          <a:ahLst/>
          <a:cxnLst/>
          <a:rect l="0" t="0" r="0" b="0"/>
          <a:pathLst>
            <a:path>
              <a:moveTo>
                <a:pt x="0" y="0"/>
              </a:moveTo>
              <a:lnTo>
                <a:pt x="184838" y="0"/>
              </a:lnTo>
              <a:lnTo>
                <a:pt x="184838" y="440991"/>
              </a:lnTo>
              <a:lnTo>
                <a:pt x="369676" y="44099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91026" y="3134032"/>
        <a:ext cx="28772" cy="28772"/>
      </dsp:txXfrm>
    </dsp:sp>
    <dsp:sp modelId="{32605B14-CA96-4829-BE9C-67214BA40052}">
      <dsp:nvSpPr>
        <dsp:cNvPr id="0" name=""/>
        <dsp:cNvSpPr/>
      </dsp:nvSpPr>
      <dsp:spPr>
        <a:xfrm>
          <a:off x="3520574" y="2767461"/>
          <a:ext cx="369676" cy="160460"/>
        </a:xfrm>
        <a:custGeom>
          <a:avLst/>
          <a:gdLst/>
          <a:ahLst/>
          <a:cxnLst/>
          <a:rect l="0" t="0" r="0" b="0"/>
          <a:pathLst>
            <a:path>
              <a:moveTo>
                <a:pt x="0" y="160460"/>
              </a:moveTo>
              <a:lnTo>
                <a:pt x="184838" y="160460"/>
              </a:lnTo>
              <a:lnTo>
                <a:pt x="184838" y="0"/>
              </a:lnTo>
              <a:lnTo>
                <a:pt x="369676"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95337" y="2837617"/>
        <a:ext cx="20149" cy="20149"/>
      </dsp:txXfrm>
    </dsp:sp>
    <dsp:sp modelId="{0C8C8EED-39C5-4BBE-ADF9-B6B92DE70280}">
      <dsp:nvSpPr>
        <dsp:cNvPr id="0" name=""/>
        <dsp:cNvSpPr/>
      </dsp:nvSpPr>
      <dsp:spPr>
        <a:xfrm>
          <a:off x="754462" y="2579568"/>
          <a:ext cx="379655" cy="348353"/>
        </a:xfrm>
        <a:custGeom>
          <a:avLst/>
          <a:gdLst/>
          <a:ahLst/>
          <a:cxnLst/>
          <a:rect l="0" t="0" r="0" b="0"/>
          <a:pathLst>
            <a:path>
              <a:moveTo>
                <a:pt x="0" y="0"/>
              </a:moveTo>
              <a:lnTo>
                <a:pt x="189827" y="0"/>
              </a:lnTo>
              <a:lnTo>
                <a:pt x="189827" y="348353"/>
              </a:lnTo>
              <a:lnTo>
                <a:pt x="379655" y="34835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931409" y="2740863"/>
        <a:ext cx="25762" cy="25762"/>
      </dsp:txXfrm>
    </dsp:sp>
    <dsp:sp modelId="{1675BD02-395C-42CB-B179-DE3373762EC1}">
      <dsp:nvSpPr>
        <dsp:cNvPr id="0" name=""/>
        <dsp:cNvSpPr/>
      </dsp:nvSpPr>
      <dsp:spPr>
        <a:xfrm>
          <a:off x="3519890" y="950221"/>
          <a:ext cx="379010" cy="299701"/>
        </a:xfrm>
        <a:custGeom>
          <a:avLst/>
          <a:gdLst/>
          <a:ahLst/>
          <a:cxnLst/>
          <a:rect l="0" t="0" r="0" b="0"/>
          <a:pathLst>
            <a:path>
              <a:moveTo>
                <a:pt x="0" y="299701"/>
              </a:moveTo>
              <a:lnTo>
                <a:pt x="189505" y="299701"/>
              </a:lnTo>
              <a:lnTo>
                <a:pt x="189505" y="0"/>
              </a:lnTo>
              <a:lnTo>
                <a:pt x="379010"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97315" y="1087992"/>
        <a:ext cx="24159" cy="24159"/>
      </dsp:txXfrm>
    </dsp:sp>
    <dsp:sp modelId="{99230EA4-BADE-499E-AE31-677F98D50E9A}">
      <dsp:nvSpPr>
        <dsp:cNvPr id="0" name=""/>
        <dsp:cNvSpPr/>
      </dsp:nvSpPr>
      <dsp:spPr>
        <a:xfrm>
          <a:off x="3519890" y="1249923"/>
          <a:ext cx="369657" cy="322749"/>
        </a:xfrm>
        <a:custGeom>
          <a:avLst/>
          <a:gdLst/>
          <a:ahLst/>
          <a:cxnLst/>
          <a:rect l="0" t="0" r="0" b="0"/>
          <a:pathLst>
            <a:path>
              <a:moveTo>
                <a:pt x="0" y="0"/>
              </a:moveTo>
              <a:lnTo>
                <a:pt x="184828" y="0"/>
              </a:lnTo>
              <a:lnTo>
                <a:pt x="184828" y="322749"/>
              </a:lnTo>
              <a:lnTo>
                <a:pt x="369657" y="32274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92451" y="1399029"/>
        <a:ext cx="24536" cy="24536"/>
      </dsp:txXfrm>
    </dsp:sp>
    <dsp:sp modelId="{AF984267-C483-4541-9C71-1DAD22A24CA2}">
      <dsp:nvSpPr>
        <dsp:cNvPr id="0" name=""/>
        <dsp:cNvSpPr/>
      </dsp:nvSpPr>
      <dsp:spPr>
        <a:xfrm>
          <a:off x="3519890" y="1249923"/>
          <a:ext cx="379010" cy="932507"/>
        </a:xfrm>
        <a:custGeom>
          <a:avLst/>
          <a:gdLst/>
          <a:ahLst/>
          <a:cxnLst/>
          <a:rect l="0" t="0" r="0" b="0"/>
          <a:pathLst>
            <a:path>
              <a:moveTo>
                <a:pt x="0" y="0"/>
              </a:moveTo>
              <a:lnTo>
                <a:pt x="189505" y="0"/>
              </a:lnTo>
              <a:lnTo>
                <a:pt x="189505" y="932507"/>
              </a:lnTo>
              <a:lnTo>
                <a:pt x="379010" y="932507"/>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84230" y="1691011"/>
        <a:ext cx="50329" cy="50329"/>
      </dsp:txXfrm>
    </dsp:sp>
    <dsp:sp modelId="{E3C366B3-D761-43AD-95D5-8526186FE6E7}">
      <dsp:nvSpPr>
        <dsp:cNvPr id="0" name=""/>
        <dsp:cNvSpPr/>
      </dsp:nvSpPr>
      <dsp:spPr>
        <a:xfrm>
          <a:off x="3519890" y="342731"/>
          <a:ext cx="369657" cy="907191"/>
        </a:xfrm>
        <a:custGeom>
          <a:avLst/>
          <a:gdLst/>
          <a:ahLst/>
          <a:cxnLst/>
          <a:rect l="0" t="0" r="0" b="0"/>
          <a:pathLst>
            <a:path>
              <a:moveTo>
                <a:pt x="0" y="907191"/>
              </a:moveTo>
              <a:lnTo>
                <a:pt x="184828" y="907191"/>
              </a:lnTo>
              <a:lnTo>
                <a:pt x="184828" y="0"/>
              </a:lnTo>
              <a:lnTo>
                <a:pt x="369657"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680229" y="771836"/>
        <a:ext cx="48980" cy="48980"/>
      </dsp:txXfrm>
    </dsp:sp>
    <dsp:sp modelId="{6F4B2BE6-70F2-4BCF-9FD0-07B58BF16A46}">
      <dsp:nvSpPr>
        <dsp:cNvPr id="0" name=""/>
        <dsp:cNvSpPr/>
      </dsp:nvSpPr>
      <dsp:spPr>
        <a:xfrm>
          <a:off x="754462" y="1249923"/>
          <a:ext cx="379673" cy="1329645"/>
        </a:xfrm>
        <a:custGeom>
          <a:avLst/>
          <a:gdLst/>
          <a:ahLst/>
          <a:cxnLst/>
          <a:rect l="0" t="0" r="0" b="0"/>
          <a:pathLst>
            <a:path>
              <a:moveTo>
                <a:pt x="0" y="1329645"/>
              </a:moveTo>
              <a:lnTo>
                <a:pt x="189836" y="1329645"/>
              </a:lnTo>
              <a:lnTo>
                <a:pt x="189836" y="0"/>
              </a:lnTo>
              <a:lnTo>
                <a:pt x="379673"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909729" y="1880175"/>
        <a:ext cx="69139" cy="69139"/>
      </dsp:txXfrm>
    </dsp:sp>
    <dsp:sp modelId="{0736322C-43C7-48F0-BD6D-F2DD669D6BA0}">
      <dsp:nvSpPr>
        <dsp:cNvPr id="0" name=""/>
        <dsp:cNvSpPr/>
      </dsp:nvSpPr>
      <dsp:spPr>
        <a:xfrm rot="16200000">
          <a:off x="-2202336" y="2202336"/>
          <a:ext cx="5159136" cy="754462"/>
        </a:xfrm>
        <a:prstGeom prst="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vert"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t>SCR</a:t>
          </a:r>
          <a:r>
            <a:rPr lang="zh-CN" altLang="en-US" sz="2600" kern="1200" dirty="0"/>
            <a:t>结晶严重</a:t>
          </a:r>
        </a:p>
      </dsp:txBody>
      <dsp:txXfrm>
        <a:off x="-2202336" y="2202336"/>
        <a:ext cx="5159136" cy="754462"/>
      </dsp:txXfrm>
    </dsp:sp>
    <dsp:sp modelId="{5B1F9279-1414-459C-8D61-154D1DE4E095}">
      <dsp:nvSpPr>
        <dsp:cNvPr id="0" name=""/>
        <dsp:cNvSpPr/>
      </dsp:nvSpPr>
      <dsp:spPr>
        <a:xfrm>
          <a:off x="1134136" y="979731"/>
          <a:ext cx="2385754" cy="540382"/>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尿素喷射异常</a:t>
          </a:r>
        </a:p>
      </dsp:txBody>
      <dsp:txXfrm>
        <a:off x="1134136" y="979731"/>
        <a:ext cx="2385754" cy="540382"/>
      </dsp:txXfrm>
    </dsp:sp>
    <dsp:sp modelId="{8009259D-BE1B-4E40-88D5-4FE5077E1530}">
      <dsp:nvSpPr>
        <dsp:cNvPr id="0" name=""/>
        <dsp:cNvSpPr/>
      </dsp:nvSpPr>
      <dsp:spPr>
        <a:xfrm>
          <a:off x="3889548" y="103112"/>
          <a:ext cx="4558880" cy="479236"/>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喷嘴雾化效果差或本身精度偏差大</a:t>
          </a:r>
        </a:p>
      </dsp:txBody>
      <dsp:txXfrm>
        <a:off x="3889548" y="103112"/>
        <a:ext cx="4558880" cy="479236"/>
      </dsp:txXfrm>
    </dsp:sp>
    <dsp:sp modelId="{66CA75A6-4A72-49EF-A285-AB95532A6A87}">
      <dsp:nvSpPr>
        <dsp:cNvPr id="0" name=""/>
        <dsp:cNvSpPr/>
      </dsp:nvSpPr>
      <dsp:spPr>
        <a:xfrm>
          <a:off x="3898900" y="1942425"/>
          <a:ext cx="4537902" cy="480008"/>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mn-ea"/>
              <a:ea typeface="+mn-ea"/>
            </a:rPr>
            <a:t>排温传感器</a:t>
          </a:r>
          <a:r>
            <a:rPr lang="en-US" altLang="zh-CN" sz="1600" kern="1200" dirty="0">
              <a:latin typeface="+mn-ea"/>
              <a:ea typeface="+mn-ea"/>
            </a:rPr>
            <a:t>T4,T5,T6</a:t>
          </a:r>
          <a:r>
            <a:rPr lang="zh-CN" altLang="en-US" sz="1600" kern="1200" dirty="0">
              <a:latin typeface="+mn-ea"/>
              <a:ea typeface="+mn-ea"/>
            </a:rPr>
            <a:t>显示不正常影响喷射量计算</a:t>
          </a:r>
        </a:p>
      </dsp:txBody>
      <dsp:txXfrm>
        <a:off x="3898900" y="1942425"/>
        <a:ext cx="4537902" cy="480008"/>
      </dsp:txXfrm>
    </dsp:sp>
    <dsp:sp modelId="{A247E162-026E-4205-A570-E2999818CE78}">
      <dsp:nvSpPr>
        <dsp:cNvPr id="0" name=""/>
        <dsp:cNvSpPr/>
      </dsp:nvSpPr>
      <dsp:spPr>
        <a:xfrm>
          <a:off x="3889548" y="1344109"/>
          <a:ext cx="4535426" cy="457124"/>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latin typeface="+mn-ea"/>
              <a:ea typeface="+mn-ea"/>
            </a:rPr>
            <a:t>NOx</a:t>
          </a:r>
          <a:r>
            <a:rPr lang="zh-CN" altLang="en-US" sz="1600" kern="1200" dirty="0">
              <a:latin typeface="+mn-ea"/>
              <a:ea typeface="+mn-ea"/>
            </a:rPr>
            <a:t>传感器数值显示偏高导致喷射量加大</a:t>
          </a:r>
        </a:p>
      </dsp:txBody>
      <dsp:txXfrm>
        <a:off x="3889548" y="1344109"/>
        <a:ext cx="4535426" cy="457124"/>
      </dsp:txXfrm>
    </dsp:sp>
    <dsp:sp modelId="{D1AF7ADF-40B2-44D8-A97E-E06A11ABA936}">
      <dsp:nvSpPr>
        <dsp:cNvPr id="0" name=""/>
        <dsp:cNvSpPr/>
      </dsp:nvSpPr>
      <dsp:spPr>
        <a:xfrm>
          <a:off x="3898900" y="722909"/>
          <a:ext cx="4570654" cy="454622"/>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latin typeface="+mn-ea"/>
              <a:ea typeface="+mn-ea"/>
            </a:rPr>
            <a:t>DCU</a:t>
          </a:r>
          <a:r>
            <a:rPr lang="zh-CN" altLang="en-US" sz="1600" kern="1200" dirty="0">
              <a:latin typeface="+mn-ea"/>
              <a:ea typeface="+mn-ea"/>
            </a:rPr>
            <a:t>与</a:t>
          </a:r>
          <a:r>
            <a:rPr lang="en-US" altLang="zh-CN" sz="1600" kern="1200" dirty="0">
              <a:latin typeface="+mn-ea"/>
              <a:ea typeface="+mn-ea"/>
            </a:rPr>
            <a:t>ECU</a:t>
          </a:r>
          <a:r>
            <a:rPr lang="zh-CN" altLang="en-US" sz="1600" kern="1200" dirty="0">
              <a:latin typeface="+mn-ea"/>
              <a:ea typeface="+mn-ea"/>
            </a:rPr>
            <a:t>数据版本不匹配</a:t>
          </a:r>
        </a:p>
      </dsp:txBody>
      <dsp:txXfrm>
        <a:off x="3898900" y="722909"/>
        <a:ext cx="4570654" cy="454622"/>
      </dsp:txXfrm>
    </dsp:sp>
    <dsp:sp modelId="{296D6CE3-9A51-4FD6-8C50-66247F7B5EA5}">
      <dsp:nvSpPr>
        <dsp:cNvPr id="0" name=""/>
        <dsp:cNvSpPr/>
      </dsp:nvSpPr>
      <dsp:spPr>
        <a:xfrm>
          <a:off x="1134117" y="2626803"/>
          <a:ext cx="2386456" cy="6022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ea"/>
              <a:ea typeface="+mn-ea"/>
            </a:rPr>
            <a:t>SCR</a:t>
          </a:r>
          <a:r>
            <a:rPr lang="zh-CN" altLang="en-US" sz="1800" kern="1200" dirty="0">
              <a:latin typeface="+mn-ea"/>
              <a:ea typeface="+mn-ea"/>
            </a:rPr>
            <a:t>反应受影响</a:t>
          </a:r>
        </a:p>
      </dsp:txBody>
      <dsp:txXfrm>
        <a:off x="1134117" y="2626803"/>
        <a:ext cx="2386456" cy="602238"/>
      </dsp:txXfrm>
    </dsp:sp>
    <dsp:sp modelId="{23EA342C-177C-4BEF-9D70-F8975DA90F08}">
      <dsp:nvSpPr>
        <dsp:cNvPr id="0" name=""/>
        <dsp:cNvSpPr/>
      </dsp:nvSpPr>
      <dsp:spPr>
        <a:xfrm>
          <a:off x="3890250" y="2537609"/>
          <a:ext cx="4556514" cy="45970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latin typeface="+mn-ea"/>
              <a:ea typeface="+mn-ea"/>
            </a:rPr>
            <a:t>SCR</a:t>
          </a:r>
          <a:r>
            <a:rPr lang="zh-CN" altLang="en-US" sz="1600" kern="1200" dirty="0">
              <a:latin typeface="+mn-ea"/>
              <a:ea typeface="+mn-ea"/>
            </a:rPr>
            <a:t>载体中毒失效或碎裂</a:t>
          </a:r>
        </a:p>
      </dsp:txBody>
      <dsp:txXfrm>
        <a:off x="3890250" y="2537609"/>
        <a:ext cx="4556514" cy="459705"/>
      </dsp:txXfrm>
    </dsp:sp>
    <dsp:sp modelId="{136C213F-75A5-4129-8D2F-8C62FF3BDAC1}">
      <dsp:nvSpPr>
        <dsp:cNvPr id="0" name=""/>
        <dsp:cNvSpPr/>
      </dsp:nvSpPr>
      <dsp:spPr>
        <a:xfrm>
          <a:off x="3890250" y="3138190"/>
          <a:ext cx="4558326" cy="461446"/>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进气系统异常（漏气或</a:t>
          </a:r>
          <a:r>
            <a:rPr lang="en-US" altLang="zh-CN" sz="1600" kern="1200" dirty="0"/>
            <a:t>EGR</a:t>
          </a:r>
          <a:r>
            <a:rPr lang="zh-CN" altLang="en-US" sz="1600" kern="1200" dirty="0"/>
            <a:t>、</a:t>
          </a:r>
          <a:r>
            <a:rPr lang="en-US" altLang="zh-CN" sz="1600" kern="1200" dirty="0"/>
            <a:t>TVA</a:t>
          </a:r>
          <a:r>
            <a:rPr lang="zh-CN" altLang="en-US" sz="1600" kern="1200" dirty="0"/>
            <a:t>等故障影响）</a:t>
          </a:r>
        </a:p>
      </dsp:txBody>
      <dsp:txXfrm>
        <a:off x="3890250" y="3138190"/>
        <a:ext cx="4558326" cy="461446"/>
      </dsp:txXfrm>
    </dsp:sp>
    <dsp:sp modelId="{99B2CD4C-3AE9-421D-8ED5-02DE7D80D622}">
      <dsp:nvSpPr>
        <dsp:cNvPr id="0" name=""/>
        <dsp:cNvSpPr/>
      </dsp:nvSpPr>
      <dsp:spPr>
        <a:xfrm>
          <a:off x="1134136" y="3851723"/>
          <a:ext cx="2379192" cy="897902"/>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ea"/>
              <a:ea typeface="+mn-ea"/>
            </a:rPr>
            <a:t>DPF</a:t>
          </a:r>
          <a:r>
            <a:rPr lang="zh-CN" altLang="en-US" sz="1800" kern="1200" dirty="0">
              <a:latin typeface="+mn-ea"/>
              <a:ea typeface="+mn-ea"/>
            </a:rPr>
            <a:t>长时间未再生或再生失败</a:t>
          </a:r>
        </a:p>
      </dsp:txBody>
      <dsp:txXfrm>
        <a:off x="1134136" y="3851723"/>
        <a:ext cx="2379192" cy="897902"/>
      </dsp:txXfrm>
    </dsp:sp>
    <dsp:sp modelId="{47C27D3D-6E5F-42A4-BE4D-8701AD1D2179}">
      <dsp:nvSpPr>
        <dsp:cNvPr id="0" name=""/>
        <dsp:cNvSpPr/>
      </dsp:nvSpPr>
      <dsp:spPr>
        <a:xfrm>
          <a:off x="3882986" y="3740513"/>
          <a:ext cx="4590597" cy="471370"/>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行驶工况不满足再生</a:t>
          </a:r>
        </a:p>
      </dsp:txBody>
      <dsp:txXfrm>
        <a:off x="3882986" y="3740513"/>
        <a:ext cx="4590597" cy="471370"/>
      </dsp:txXfrm>
    </dsp:sp>
    <dsp:sp modelId="{5795D294-D0B9-421B-9CE0-792154C38282}">
      <dsp:nvSpPr>
        <dsp:cNvPr id="0" name=""/>
        <dsp:cNvSpPr/>
      </dsp:nvSpPr>
      <dsp:spPr>
        <a:xfrm>
          <a:off x="3882986" y="4352759"/>
          <a:ext cx="4581171" cy="508076"/>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其他情况导致再生异常</a:t>
          </a:r>
        </a:p>
      </dsp:txBody>
      <dsp:txXfrm>
        <a:off x="3882986" y="4352759"/>
        <a:ext cx="4581171" cy="508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2E5DD-FAC2-4E7B-97A3-9535B936A5B3}">
      <dsp:nvSpPr>
        <dsp:cNvPr id="0" name=""/>
        <dsp:cNvSpPr/>
      </dsp:nvSpPr>
      <dsp:spPr>
        <a:xfrm>
          <a:off x="4992719" y="3708613"/>
          <a:ext cx="151589" cy="464875"/>
        </a:xfrm>
        <a:custGeom>
          <a:avLst/>
          <a:gdLst/>
          <a:ahLst/>
          <a:cxnLst/>
          <a:rect l="0" t="0" r="0" b="0"/>
          <a:pathLst>
            <a:path>
              <a:moveTo>
                <a:pt x="0" y="0"/>
              </a:moveTo>
              <a:lnTo>
                <a:pt x="0" y="464875"/>
              </a:lnTo>
              <a:lnTo>
                <a:pt x="151589" y="4648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F252FB-C348-4380-8E7A-DD53B877816E}">
      <dsp:nvSpPr>
        <dsp:cNvPr id="0" name=""/>
        <dsp:cNvSpPr/>
      </dsp:nvSpPr>
      <dsp:spPr>
        <a:xfrm>
          <a:off x="5351239" y="2991087"/>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94B2B-7B7A-41C3-BD94-B90E925957A2}">
      <dsp:nvSpPr>
        <dsp:cNvPr id="0" name=""/>
        <dsp:cNvSpPr/>
      </dsp:nvSpPr>
      <dsp:spPr>
        <a:xfrm>
          <a:off x="5351239" y="2273562"/>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AE149-F1A9-45FF-B5B6-C20B029BF736}">
      <dsp:nvSpPr>
        <dsp:cNvPr id="0" name=""/>
        <dsp:cNvSpPr/>
      </dsp:nvSpPr>
      <dsp:spPr>
        <a:xfrm>
          <a:off x="2920062" y="1583362"/>
          <a:ext cx="2476896" cy="184899"/>
        </a:xfrm>
        <a:custGeom>
          <a:avLst/>
          <a:gdLst/>
          <a:ahLst/>
          <a:cxnLst/>
          <a:rect l="0" t="0" r="0" b="0"/>
          <a:pathLst>
            <a:path>
              <a:moveTo>
                <a:pt x="0" y="0"/>
              </a:moveTo>
              <a:lnTo>
                <a:pt x="0" y="78786"/>
              </a:lnTo>
              <a:lnTo>
                <a:pt x="2476896" y="78786"/>
              </a:lnTo>
              <a:lnTo>
                <a:pt x="2476896" y="1848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F3B384-B296-4231-BD1A-5BD7FE42997C}">
      <dsp:nvSpPr>
        <dsp:cNvPr id="0" name=""/>
        <dsp:cNvSpPr/>
      </dsp:nvSpPr>
      <dsp:spPr>
        <a:xfrm>
          <a:off x="3769893" y="3708613"/>
          <a:ext cx="151589" cy="464875"/>
        </a:xfrm>
        <a:custGeom>
          <a:avLst/>
          <a:gdLst/>
          <a:ahLst/>
          <a:cxnLst/>
          <a:rect l="0" t="0" r="0" b="0"/>
          <a:pathLst>
            <a:path>
              <a:moveTo>
                <a:pt x="0" y="0"/>
              </a:moveTo>
              <a:lnTo>
                <a:pt x="0" y="464875"/>
              </a:lnTo>
              <a:lnTo>
                <a:pt x="151589" y="4648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787ACF-185B-43BE-92D9-165CDCF49802}">
      <dsp:nvSpPr>
        <dsp:cNvPr id="0" name=""/>
        <dsp:cNvSpPr/>
      </dsp:nvSpPr>
      <dsp:spPr>
        <a:xfrm>
          <a:off x="4128413" y="2991087"/>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C2C49C-28F5-4DF4-950B-47BF2C6AC059}">
      <dsp:nvSpPr>
        <dsp:cNvPr id="0" name=""/>
        <dsp:cNvSpPr/>
      </dsp:nvSpPr>
      <dsp:spPr>
        <a:xfrm>
          <a:off x="4128413" y="2273562"/>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5B5D0-B0BC-4D74-B676-E6DFC91A6CC5}">
      <dsp:nvSpPr>
        <dsp:cNvPr id="0" name=""/>
        <dsp:cNvSpPr/>
      </dsp:nvSpPr>
      <dsp:spPr>
        <a:xfrm>
          <a:off x="2920062" y="1583362"/>
          <a:ext cx="1254070" cy="184899"/>
        </a:xfrm>
        <a:custGeom>
          <a:avLst/>
          <a:gdLst/>
          <a:ahLst/>
          <a:cxnLst/>
          <a:rect l="0" t="0" r="0" b="0"/>
          <a:pathLst>
            <a:path>
              <a:moveTo>
                <a:pt x="0" y="0"/>
              </a:moveTo>
              <a:lnTo>
                <a:pt x="0" y="78786"/>
              </a:lnTo>
              <a:lnTo>
                <a:pt x="1254070" y="78786"/>
              </a:lnTo>
              <a:lnTo>
                <a:pt x="1254070" y="1848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BBAEE-0221-433B-BC9D-AA6BD1788D58}">
      <dsp:nvSpPr>
        <dsp:cNvPr id="0" name=""/>
        <dsp:cNvSpPr/>
      </dsp:nvSpPr>
      <dsp:spPr>
        <a:xfrm>
          <a:off x="2547068" y="3708613"/>
          <a:ext cx="151589" cy="464875"/>
        </a:xfrm>
        <a:custGeom>
          <a:avLst/>
          <a:gdLst/>
          <a:ahLst/>
          <a:cxnLst/>
          <a:rect l="0" t="0" r="0" b="0"/>
          <a:pathLst>
            <a:path>
              <a:moveTo>
                <a:pt x="0" y="0"/>
              </a:moveTo>
              <a:lnTo>
                <a:pt x="0" y="464875"/>
              </a:lnTo>
              <a:lnTo>
                <a:pt x="151589" y="4648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E413-4B54-410D-9729-2EEBC7744FF3}">
      <dsp:nvSpPr>
        <dsp:cNvPr id="0" name=""/>
        <dsp:cNvSpPr/>
      </dsp:nvSpPr>
      <dsp:spPr>
        <a:xfrm>
          <a:off x="2905588" y="2991087"/>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379899-418C-4FA0-867C-B4056F9095C9}">
      <dsp:nvSpPr>
        <dsp:cNvPr id="0" name=""/>
        <dsp:cNvSpPr/>
      </dsp:nvSpPr>
      <dsp:spPr>
        <a:xfrm>
          <a:off x="2905588" y="2273562"/>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C2A6BB-8579-4C60-B73F-0FF3AFC5DF7E}">
      <dsp:nvSpPr>
        <dsp:cNvPr id="0" name=""/>
        <dsp:cNvSpPr/>
      </dsp:nvSpPr>
      <dsp:spPr>
        <a:xfrm>
          <a:off x="2874342" y="1583362"/>
          <a:ext cx="91440" cy="184899"/>
        </a:xfrm>
        <a:custGeom>
          <a:avLst/>
          <a:gdLst/>
          <a:ahLst/>
          <a:cxnLst/>
          <a:rect l="0" t="0" r="0" b="0"/>
          <a:pathLst>
            <a:path>
              <a:moveTo>
                <a:pt x="45720" y="0"/>
              </a:moveTo>
              <a:lnTo>
                <a:pt x="45720" y="78786"/>
              </a:lnTo>
              <a:lnTo>
                <a:pt x="76965" y="78786"/>
              </a:lnTo>
              <a:lnTo>
                <a:pt x="76965" y="1848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60023B-5B0D-4290-BBFF-0C03DB8D2601}">
      <dsp:nvSpPr>
        <dsp:cNvPr id="0" name=""/>
        <dsp:cNvSpPr/>
      </dsp:nvSpPr>
      <dsp:spPr>
        <a:xfrm>
          <a:off x="1324242" y="3708613"/>
          <a:ext cx="151589" cy="464875"/>
        </a:xfrm>
        <a:custGeom>
          <a:avLst/>
          <a:gdLst/>
          <a:ahLst/>
          <a:cxnLst/>
          <a:rect l="0" t="0" r="0" b="0"/>
          <a:pathLst>
            <a:path>
              <a:moveTo>
                <a:pt x="0" y="0"/>
              </a:moveTo>
              <a:lnTo>
                <a:pt x="0" y="464875"/>
              </a:lnTo>
              <a:lnTo>
                <a:pt x="151589" y="4648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EE35B-4207-4A7A-97FF-1EAE47A66623}">
      <dsp:nvSpPr>
        <dsp:cNvPr id="0" name=""/>
        <dsp:cNvSpPr/>
      </dsp:nvSpPr>
      <dsp:spPr>
        <a:xfrm>
          <a:off x="1682762" y="2991087"/>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2E4B81-BC34-414C-8C8B-69BC1A3D5847}">
      <dsp:nvSpPr>
        <dsp:cNvPr id="0" name=""/>
        <dsp:cNvSpPr/>
      </dsp:nvSpPr>
      <dsp:spPr>
        <a:xfrm>
          <a:off x="1682762" y="2273562"/>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8DDA18-EFE8-45AD-AF26-F5953B38CA60}">
      <dsp:nvSpPr>
        <dsp:cNvPr id="0" name=""/>
        <dsp:cNvSpPr/>
      </dsp:nvSpPr>
      <dsp:spPr>
        <a:xfrm>
          <a:off x="1728482" y="1583362"/>
          <a:ext cx="1191580" cy="184899"/>
        </a:xfrm>
        <a:custGeom>
          <a:avLst/>
          <a:gdLst/>
          <a:ahLst/>
          <a:cxnLst/>
          <a:rect l="0" t="0" r="0" b="0"/>
          <a:pathLst>
            <a:path>
              <a:moveTo>
                <a:pt x="1191580" y="0"/>
              </a:moveTo>
              <a:lnTo>
                <a:pt x="1191580" y="78786"/>
              </a:lnTo>
              <a:lnTo>
                <a:pt x="0" y="78786"/>
              </a:lnTo>
              <a:lnTo>
                <a:pt x="0" y="1848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5BCD7E-AF87-4F0F-9156-953AFB81244B}">
      <dsp:nvSpPr>
        <dsp:cNvPr id="0" name=""/>
        <dsp:cNvSpPr/>
      </dsp:nvSpPr>
      <dsp:spPr>
        <a:xfrm>
          <a:off x="101416" y="3708613"/>
          <a:ext cx="162170" cy="476553"/>
        </a:xfrm>
        <a:custGeom>
          <a:avLst/>
          <a:gdLst/>
          <a:ahLst/>
          <a:cxnLst/>
          <a:rect l="0" t="0" r="0" b="0"/>
          <a:pathLst>
            <a:path>
              <a:moveTo>
                <a:pt x="0" y="0"/>
              </a:moveTo>
              <a:lnTo>
                <a:pt x="0" y="476553"/>
              </a:lnTo>
              <a:lnTo>
                <a:pt x="162170" y="4765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EE5FE3-FC3C-46B7-9C66-B42C0A84B8D3}">
      <dsp:nvSpPr>
        <dsp:cNvPr id="0" name=""/>
        <dsp:cNvSpPr/>
      </dsp:nvSpPr>
      <dsp:spPr>
        <a:xfrm>
          <a:off x="459936" y="2991087"/>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CCA108-2C57-4E46-A6A0-CACE883F38EB}">
      <dsp:nvSpPr>
        <dsp:cNvPr id="0" name=""/>
        <dsp:cNvSpPr/>
      </dsp:nvSpPr>
      <dsp:spPr>
        <a:xfrm>
          <a:off x="459936" y="2273562"/>
          <a:ext cx="91440" cy="212225"/>
        </a:xfrm>
        <a:custGeom>
          <a:avLst/>
          <a:gdLst/>
          <a:ahLst/>
          <a:cxnLst/>
          <a:rect l="0" t="0" r="0" b="0"/>
          <a:pathLst>
            <a:path>
              <a:moveTo>
                <a:pt x="45720" y="0"/>
              </a:moveTo>
              <a:lnTo>
                <a:pt x="45720" y="2122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71A8B-263D-4751-8377-3206F00B7375}">
      <dsp:nvSpPr>
        <dsp:cNvPr id="0" name=""/>
        <dsp:cNvSpPr/>
      </dsp:nvSpPr>
      <dsp:spPr>
        <a:xfrm>
          <a:off x="505656" y="1583362"/>
          <a:ext cx="2414406" cy="184899"/>
        </a:xfrm>
        <a:custGeom>
          <a:avLst/>
          <a:gdLst/>
          <a:ahLst/>
          <a:cxnLst/>
          <a:rect l="0" t="0" r="0" b="0"/>
          <a:pathLst>
            <a:path>
              <a:moveTo>
                <a:pt x="2414406" y="0"/>
              </a:moveTo>
              <a:lnTo>
                <a:pt x="2414406" y="78786"/>
              </a:lnTo>
              <a:lnTo>
                <a:pt x="0" y="78786"/>
              </a:lnTo>
              <a:lnTo>
                <a:pt x="0" y="1848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E66A1C-7F15-4A8D-9B98-89E7046F19AC}">
      <dsp:nvSpPr>
        <dsp:cNvPr id="0" name=""/>
        <dsp:cNvSpPr/>
      </dsp:nvSpPr>
      <dsp:spPr>
        <a:xfrm>
          <a:off x="2173578" y="1078063"/>
          <a:ext cx="149296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最近五次再生记录索引值为“</a:t>
          </a:r>
          <a:r>
            <a:rPr lang="en-US" altLang="zh-CN" sz="1200" kern="1200" dirty="0"/>
            <a:t>2</a:t>
          </a:r>
          <a:r>
            <a:rPr lang="zh-CN" altLang="en-US" sz="1200" kern="1200" dirty="0"/>
            <a:t>”</a:t>
          </a:r>
        </a:p>
      </dsp:txBody>
      <dsp:txXfrm>
        <a:off x="2173578" y="1078063"/>
        <a:ext cx="1492969" cy="505299"/>
      </dsp:txXfrm>
    </dsp:sp>
    <dsp:sp modelId="{CE470093-C876-4593-B8F7-0CEC5C651C0E}">
      <dsp:nvSpPr>
        <dsp:cNvPr id="0" name=""/>
        <dsp:cNvSpPr/>
      </dsp:nvSpPr>
      <dsp:spPr>
        <a:xfrm>
          <a:off x="356" y="1768262"/>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第一次再生</a:t>
          </a:r>
        </a:p>
      </dsp:txBody>
      <dsp:txXfrm>
        <a:off x="356" y="1768262"/>
        <a:ext cx="1010599" cy="505299"/>
      </dsp:txXfrm>
    </dsp:sp>
    <dsp:sp modelId="{9FD69142-DF3F-4109-9983-E8A2F8778063}">
      <dsp:nvSpPr>
        <dsp:cNvPr id="0" name=""/>
        <dsp:cNvSpPr/>
      </dsp:nvSpPr>
      <dsp:spPr>
        <a:xfrm>
          <a:off x="356" y="2485788"/>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记忆上次再生触发条件</a:t>
          </a:r>
          <a:r>
            <a:rPr lang="en-US" altLang="zh-CN" sz="1200" kern="1200" dirty="0"/>
            <a:t>[3]</a:t>
          </a:r>
          <a:endParaRPr lang="zh-CN" altLang="en-US" sz="1200" kern="1200" dirty="0"/>
        </a:p>
      </dsp:txBody>
      <dsp:txXfrm>
        <a:off x="356" y="2485788"/>
        <a:ext cx="1010599" cy="505299"/>
      </dsp:txXfrm>
    </dsp:sp>
    <dsp:sp modelId="{023C3DD1-723C-484A-BD43-F67D9782B0D7}">
      <dsp:nvSpPr>
        <dsp:cNvPr id="0" name=""/>
        <dsp:cNvSpPr/>
      </dsp:nvSpPr>
      <dsp:spPr>
        <a:xfrm>
          <a:off x="356" y="3203313"/>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值为</a:t>
          </a:r>
          <a:r>
            <a:rPr lang="en-US" altLang="zh-CN" sz="1200" kern="1200" dirty="0"/>
            <a:t>4</a:t>
          </a:r>
          <a:endParaRPr lang="zh-CN" altLang="en-US" sz="1200" kern="1200" dirty="0"/>
        </a:p>
      </dsp:txBody>
      <dsp:txXfrm>
        <a:off x="356" y="3203313"/>
        <a:ext cx="1010599" cy="505299"/>
      </dsp:txXfrm>
    </dsp:sp>
    <dsp:sp modelId="{CC7418FC-1949-406F-9511-BC51942674BB}">
      <dsp:nvSpPr>
        <dsp:cNvPr id="0" name=""/>
        <dsp:cNvSpPr/>
      </dsp:nvSpPr>
      <dsp:spPr>
        <a:xfrm>
          <a:off x="263587" y="3932517"/>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由压差触发</a:t>
          </a:r>
        </a:p>
      </dsp:txBody>
      <dsp:txXfrm>
        <a:off x="263587" y="3932517"/>
        <a:ext cx="1010599" cy="505299"/>
      </dsp:txXfrm>
    </dsp:sp>
    <dsp:sp modelId="{1E6F6E49-57B9-4018-AFBC-B7FDA2C62A6E}">
      <dsp:nvSpPr>
        <dsp:cNvPr id="0" name=""/>
        <dsp:cNvSpPr/>
      </dsp:nvSpPr>
      <dsp:spPr>
        <a:xfrm>
          <a:off x="1223182" y="1768262"/>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第二次再生</a:t>
          </a:r>
        </a:p>
      </dsp:txBody>
      <dsp:txXfrm>
        <a:off x="1223182" y="1768262"/>
        <a:ext cx="1010599" cy="505299"/>
      </dsp:txXfrm>
    </dsp:sp>
    <dsp:sp modelId="{C5058C0B-2053-4E6D-8EE2-8852992CF569}">
      <dsp:nvSpPr>
        <dsp:cNvPr id="0" name=""/>
        <dsp:cNvSpPr/>
      </dsp:nvSpPr>
      <dsp:spPr>
        <a:xfrm>
          <a:off x="1223182" y="2485788"/>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记忆上次再生触发条件</a:t>
          </a:r>
          <a:r>
            <a:rPr lang="en-US" altLang="zh-CN" sz="1200" kern="1200" dirty="0"/>
            <a:t>[4]</a:t>
          </a:r>
          <a:endParaRPr lang="zh-CN" altLang="en-US" sz="1200" kern="1200" dirty="0"/>
        </a:p>
      </dsp:txBody>
      <dsp:txXfrm>
        <a:off x="1223182" y="2485788"/>
        <a:ext cx="1010599" cy="505299"/>
      </dsp:txXfrm>
    </dsp:sp>
    <dsp:sp modelId="{06638C98-60B3-45CD-92EB-D8C611EBEDDD}">
      <dsp:nvSpPr>
        <dsp:cNvPr id="0" name=""/>
        <dsp:cNvSpPr/>
      </dsp:nvSpPr>
      <dsp:spPr>
        <a:xfrm>
          <a:off x="1223182" y="3203313"/>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值为</a:t>
          </a:r>
          <a:r>
            <a:rPr lang="en-US" altLang="zh-CN" sz="1200" kern="1200" dirty="0"/>
            <a:t>5</a:t>
          </a:r>
          <a:endParaRPr lang="zh-CN" altLang="en-US" sz="1200" kern="1200" dirty="0"/>
        </a:p>
      </dsp:txBody>
      <dsp:txXfrm>
        <a:off x="1223182" y="3203313"/>
        <a:ext cx="1010599" cy="505299"/>
      </dsp:txXfrm>
    </dsp:sp>
    <dsp:sp modelId="{B504F0D4-8F47-47F9-BE73-F6F1E9A889D6}">
      <dsp:nvSpPr>
        <dsp:cNvPr id="0" name=""/>
        <dsp:cNvSpPr/>
      </dsp:nvSpPr>
      <dsp:spPr>
        <a:xfrm>
          <a:off x="1475832" y="3920839"/>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由模型触发</a:t>
          </a:r>
        </a:p>
      </dsp:txBody>
      <dsp:txXfrm>
        <a:off x="1475832" y="3920839"/>
        <a:ext cx="1010599" cy="505299"/>
      </dsp:txXfrm>
    </dsp:sp>
    <dsp:sp modelId="{C9F5024F-8AD2-43AE-9992-E39B263752C1}">
      <dsp:nvSpPr>
        <dsp:cNvPr id="0" name=""/>
        <dsp:cNvSpPr/>
      </dsp:nvSpPr>
      <dsp:spPr>
        <a:xfrm>
          <a:off x="2446008" y="1768262"/>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第三次再生</a:t>
          </a:r>
        </a:p>
      </dsp:txBody>
      <dsp:txXfrm>
        <a:off x="2446008" y="1768262"/>
        <a:ext cx="1010599" cy="505299"/>
      </dsp:txXfrm>
    </dsp:sp>
    <dsp:sp modelId="{7D1BC5CF-9BDF-4C20-9B76-13FFEE589FAB}">
      <dsp:nvSpPr>
        <dsp:cNvPr id="0" name=""/>
        <dsp:cNvSpPr/>
      </dsp:nvSpPr>
      <dsp:spPr>
        <a:xfrm>
          <a:off x="2446008" y="2485788"/>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记忆上次再生触发条件</a:t>
          </a:r>
          <a:r>
            <a:rPr lang="en-US" altLang="zh-CN" sz="1200" kern="1200" dirty="0"/>
            <a:t>[0]</a:t>
          </a:r>
          <a:endParaRPr lang="zh-CN" altLang="en-US" sz="1200" kern="1200" dirty="0"/>
        </a:p>
      </dsp:txBody>
      <dsp:txXfrm>
        <a:off x="2446008" y="2485788"/>
        <a:ext cx="1010599" cy="505299"/>
      </dsp:txXfrm>
    </dsp:sp>
    <dsp:sp modelId="{CF68FBA3-6787-4801-A50A-FC7E2BC9EE20}">
      <dsp:nvSpPr>
        <dsp:cNvPr id="0" name=""/>
        <dsp:cNvSpPr/>
      </dsp:nvSpPr>
      <dsp:spPr>
        <a:xfrm>
          <a:off x="2446008" y="3203313"/>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值为</a:t>
          </a:r>
          <a:r>
            <a:rPr lang="en-US" altLang="zh-CN" sz="1200" kern="1200" dirty="0"/>
            <a:t>6</a:t>
          </a:r>
          <a:endParaRPr lang="zh-CN" altLang="en-US" sz="1200" kern="1200" dirty="0"/>
        </a:p>
      </dsp:txBody>
      <dsp:txXfrm>
        <a:off x="2446008" y="3203313"/>
        <a:ext cx="1010599" cy="505299"/>
      </dsp:txXfrm>
    </dsp:sp>
    <dsp:sp modelId="{A2CD0FB6-69E5-4D10-B0AC-5C3DFA15CF08}">
      <dsp:nvSpPr>
        <dsp:cNvPr id="0" name=""/>
        <dsp:cNvSpPr/>
      </dsp:nvSpPr>
      <dsp:spPr>
        <a:xfrm>
          <a:off x="2698658" y="3920839"/>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由诊断仪触发</a:t>
          </a:r>
        </a:p>
      </dsp:txBody>
      <dsp:txXfrm>
        <a:off x="2698658" y="3920839"/>
        <a:ext cx="1010599" cy="505299"/>
      </dsp:txXfrm>
    </dsp:sp>
    <dsp:sp modelId="{CC722F07-AC0E-4030-90E9-BF0B0505BCEC}">
      <dsp:nvSpPr>
        <dsp:cNvPr id="0" name=""/>
        <dsp:cNvSpPr/>
      </dsp:nvSpPr>
      <dsp:spPr>
        <a:xfrm>
          <a:off x="3668833" y="1768262"/>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第四次再生</a:t>
          </a:r>
        </a:p>
      </dsp:txBody>
      <dsp:txXfrm>
        <a:off x="3668833" y="1768262"/>
        <a:ext cx="1010599" cy="505299"/>
      </dsp:txXfrm>
    </dsp:sp>
    <dsp:sp modelId="{B09A4A5E-F5D8-42EB-87F0-688F0F989B6B}">
      <dsp:nvSpPr>
        <dsp:cNvPr id="0" name=""/>
        <dsp:cNvSpPr/>
      </dsp:nvSpPr>
      <dsp:spPr>
        <a:xfrm>
          <a:off x="3668833" y="2485788"/>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记忆上次再生触发条件</a:t>
          </a:r>
          <a:r>
            <a:rPr lang="en-US" altLang="zh-CN" sz="1200" kern="1200" dirty="0"/>
            <a:t>[1]</a:t>
          </a:r>
          <a:endParaRPr lang="zh-CN" altLang="en-US" sz="1200" kern="1200" dirty="0"/>
        </a:p>
      </dsp:txBody>
      <dsp:txXfrm>
        <a:off x="3668833" y="2485788"/>
        <a:ext cx="1010599" cy="505299"/>
      </dsp:txXfrm>
    </dsp:sp>
    <dsp:sp modelId="{135F21AC-3F82-4C7D-AED9-B5D086F2C756}">
      <dsp:nvSpPr>
        <dsp:cNvPr id="0" name=""/>
        <dsp:cNvSpPr/>
      </dsp:nvSpPr>
      <dsp:spPr>
        <a:xfrm>
          <a:off x="3668833" y="3203313"/>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值为</a:t>
          </a:r>
          <a:r>
            <a:rPr lang="en-US" altLang="zh-CN" sz="1200" kern="1200" dirty="0"/>
            <a:t>6</a:t>
          </a:r>
          <a:endParaRPr lang="zh-CN" altLang="en-US" sz="1200" kern="1200" dirty="0"/>
        </a:p>
      </dsp:txBody>
      <dsp:txXfrm>
        <a:off x="3668833" y="3203313"/>
        <a:ext cx="1010599" cy="505299"/>
      </dsp:txXfrm>
    </dsp:sp>
    <dsp:sp modelId="{CD1B682E-847D-432E-B639-E2E74DEAADE8}">
      <dsp:nvSpPr>
        <dsp:cNvPr id="0" name=""/>
        <dsp:cNvSpPr/>
      </dsp:nvSpPr>
      <dsp:spPr>
        <a:xfrm>
          <a:off x="3921483" y="3920839"/>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由诊断仪触发</a:t>
          </a:r>
        </a:p>
      </dsp:txBody>
      <dsp:txXfrm>
        <a:off x="3921483" y="3920839"/>
        <a:ext cx="1010599" cy="505299"/>
      </dsp:txXfrm>
    </dsp:sp>
    <dsp:sp modelId="{0380EC66-742D-446C-8E96-25B3BB5B8C36}">
      <dsp:nvSpPr>
        <dsp:cNvPr id="0" name=""/>
        <dsp:cNvSpPr/>
      </dsp:nvSpPr>
      <dsp:spPr>
        <a:xfrm>
          <a:off x="4954149" y="1768262"/>
          <a:ext cx="885618"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第五次再生（最近一次）</a:t>
          </a:r>
        </a:p>
      </dsp:txBody>
      <dsp:txXfrm>
        <a:off x="4954149" y="1768262"/>
        <a:ext cx="885618" cy="505299"/>
      </dsp:txXfrm>
    </dsp:sp>
    <dsp:sp modelId="{77E282B6-64F0-40B6-834A-28C92F30E9B8}">
      <dsp:nvSpPr>
        <dsp:cNvPr id="0" name=""/>
        <dsp:cNvSpPr/>
      </dsp:nvSpPr>
      <dsp:spPr>
        <a:xfrm>
          <a:off x="4891659" y="2485788"/>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记忆上次再生触发条件</a:t>
          </a:r>
          <a:r>
            <a:rPr lang="en-US" altLang="zh-CN" sz="1200" kern="1200" dirty="0"/>
            <a:t>[2]</a:t>
          </a:r>
          <a:endParaRPr lang="zh-CN" altLang="en-US" sz="1200" kern="1200" dirty="0"/>
        </a:p>
      </dsp:txBody>
      <dsp:txXfrm>
        <a:off x="4891659" y="2485788"/>
        <a:ext cx="1010599" cy="505299"/>
      </dsp:txXfrm>
    </dsp:sp>
    <dsp:sp modelId="{CA31A639-3782-4A0C-84B9-1E6C83926805}">
      <dsp:nvSpPr>
        <dsp:cNvPr id="0" name=""/>
        <dsp:cNvSpPr/>
      </dsp:nvSpPr>
      <dsp:spPr>
        <a:xfrm>
          <a:off x="4891659" y="3203313"/>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值为</a:t>
          </a:r>
          <a:r>
            <a:rPr lang="en-US" altLang="zh-CN" sz="1200" kern="1200" dirty="0"/>
            <a:t>6</a:t>
          </a:r>
          <a:endParaRPr lang="zh-CN" altLang="en-US" sz="1200" kern="1200" dirty="0"/>
        </a:p>
      </dsp:txBody>
      <dsp:txXfrm>
        <a:off x="4891659" y="3203313"/>
        <a:ext cx="1010599" cy="505299"/>
      </dsp:txXfrm>
    </dsp:sp>
    <dsp:sp modelId="{70BDE231-FDD6-4625-B557-7422357D5D84}">
      <dsp:nvSpPr>
        <dsp:cNvPr id="0" name=""/>
        <dsp:cNvSpPr/>
      </dsp:nvSpPr>
      <dsp:spPr>
        <a:xfrm>
          <a:off x="5144309" y="3920839"/>
          <a:ext cx="1010599" cy="50529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由诊断仪触发</a:t>
          </a:r>
        </a:p>
      </dsp:txBody>
      <dsp:txXfrm>
        <a:off x="5144309" y="3920839"/>
        <a:ext cx="1010599" cy="50529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4" name="标题占位符 1"/>
          <p:cNvSpPr>
            <a:spLocks noGrp="1"/>
          </p:cNvSpPr>
          <p:nvPr>
            <p:ph type="title"/>
            <p:custDataLst>
              <p:tags r:id="rId1"/>
            </p:custDataLst>
          </p:nvPr>
        </p:nvSpPr>
        <p:spPr>
          <a:xfrm>
            <a:off x="276930" y="7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Tree>
    <p:extLst>
      <p:ext uri="{BB962C8B-B14F-4D97-AF65-F5344CB8AC3E}">
        <p14:creationId xmlns:p14="http://schemas.microsoft.com/office/powerpoint/2010/main" val="249667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608400" y="104971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标题占位符 1"/>
          <p:cNvSpPr>
            <a:spLocks noGrp="1"/>
          </p:cNvSpPr>
          <p:nvPr>
            <p:ph type="title"/>
            <p:custDataLst>
              <p:tags r:id="rId2"/>
            </p:custDataLst>
          </p:nvPr>
        </p:nvSpPr>
        <p:spPr>
          <a:xfrm>
            <a:off x="276930" y="7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Tree>
    <p:extLst>
      <p:ext uri="{BB962C8B-B14F-4D97-AF65-F5344CB8AC3E}">
        <p14:creationId xmlns:p14="http://schemas.microsoft.com/office/powerpoint/2010/main" val="257105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608400" y="1120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2"/>
            </p:custDataLst>
          </p:nvPr>
        </p:nvSpPr>
        <p:spPr>
          <a:xfrm>
            <a:off x="6411600" y="1120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标题占位符 1"/>
          <p:cNvSpPr>
            <a:spLocks noGrp="1"/>
          </p:cNvSpPr>
          <p:nvPr>
            <p:ph type="title"/>
            <p:custDataLst>
              <p:tags r:id="rId3"/>
            </p:custDataLst>
          </p:nvPr>
        </p:nvSpPr>
        <p:spPr>
          <a:xfrm>
            <a:off x="276930" y="7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Tree>
    <p:extLst>
      <p:ext uri="{BB962C8B-B14F-4D97-AF65-F5344CB8AC3E}">
        <p14:creationId xmlns:p14="http://schemas.microsoft.com/office/powerpoint/2010/main" val="362336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08400" y="9720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18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2"/>
            </p:custDataLst>
          </p:nvPr>
        </p:nvSpPr>
        <p:spPr>
          <a:xfrm>
            <a:off x="608400" y="13968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3"/>
            </p:custDataLst>
          </p:nvPr>
        </p:nvSpPr>
        <p:spPr>
          <a:xfrm>
            <a:off x="6235750" y="9645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8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4"/>
            </p:custDataLst>
          </p:nvPr>
        </p:nvSpPr>
        <p:spPr>
          <a:xfrm>
            <a:off x="6235750" y="13968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 name="标题占位符 1"/>
          <p:cNvSpPr>
            <a:spLocks noGrp="1"/>
          </p:cNvSpPr>
          <p:nvPr>
            <p:ph type="title"/>
            <p:custDataLst>
              <p:tags r:id="rId5"/>
            </p:custDataLst>
          </p:nvPr>
        </p:nvSpPr>
        <p:spPr>
          <a:xfrm>
            <a:off x="276930" y="7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Tree>
    <p:extLst>
      <p:ext uri="{BB962C8B-B14F-4D97-AF65-F5344CB8AC3E}">
        <p14:creationId xmlns:p14="http://schemas.microsoft.com/office/powerpoint/2010/main" val="60026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9" name="标题 8"/>
          <p:cNvSpPr>
            <a:spLocks noGrp="1"/>
          </p:cNvSpPr>
          <p:nvPr>
            <p:ph type="title"/>
            <p:custDataLst>
              <p:tags r:id="rId3"/>
            </p:custDataLst>
          </p:nvPr>
        </p:nvSpPr>
        <p:spPr/>
        <p:txBody>
          <a:bodyPr/>
          <a:lstStyle>
            <a:lvl1pPr>
              <a:defRPr baseline="0"/>
            </a:lvl1pPr>
          </a:lstStyle>
          <a:p>
            <a:r>
              <a:rPr lang="zh-CN" altLang="en-US"/>
              <a:t>单击此处编辑母版标题样式</a:t>
            </a:r>
          </a:p>
        </p:txBody>
      </p:sp>
    </p:spTree>
    <p:extLst>
      <p:ext uri="{BB962C8B-B14F-4D97-AF65-F5344CB8AC3E}">
        <p14:creationId xmlns:p14="http://schemas.microsoft.com/office/powerpoint/2010/main" val="8313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80" y="2200275"/>
            <a:ext cx="9799320" cy="1284605"/>
          </a:xfrm>
        </p:spPr>
        <p:txBody>
          <a:bodyPr lIns="90000" tIns="46800" rIns="90000" bIns="46800" anchor="ctr" anchorCtr="0">
            <a:normAutofit/>
          </a:bodyPr>
          <a:lstStyle>
            <a:lvl1pPr algn="ctr">
              <a:defRPr sz="3600" b="1" i="0" spc="300" baseline="0">
                <a:solidFill>
                  <a:schemeClr val="tx1">
                    <a:lumMod val="85000"/>
                    <a:lumOff val="15000"/>
                  </a:schemeClr>
                </a:solidFill>
                <a:effectLst/>
              </a:defRPr>
            </a:lvl1pPr>
          </a:lstStyle>
          <a:p>
            <a:pPr fontAlgn="auto"/>
            <a:r>
              <a:rPr lang="zh-CN" altLang="en-US" strike="noStrike" noProof="1"/>
              <a:t>单击此处编辑标题</a:t>
            </a:r>
          </a:p>
        </p:txBody>
      </p:sp>
      <p:sp>
        <p:nvSpPr>
          <p:cNvPr id="3" name="副标题 2"/>
          <p:cNvSpPr>
            <a:spLocks noGrp="1"/>
          </p:cNvSpPr>
          <p:nvPr>
            <p:ph type="subTitle" idx="1" hasCustomPrompt="1"/>
          </p:nvPr>
        </p:nvSpPr>
        <p:spPr>
          <a:xfrm>
            <a:off x="1198880" y="3560445"/>
            <a:ext cx="9799320" cy="902335"/>
          </a:xfrm>
        </p:spPr>
        <p:txBody>
          <a:bodyPr lIns="90000" tIns="46800" rIns="90000" bIns="46800" anchor="ctr" anchorCtr="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p>
        </p:txBody>
      </p:sp>
      <p:sp>
        <p:nvSpPr>
          <p:cNvPr id="16" name="日期占位符 15"/>
          <p:cNvSpPr>
            <a:spLocks noGrp="1"/>
          </p:cNvSpPr>
          <p:nvPr>
            <p:ph type="dt" sz="half" idx="10"/>
            <p:custDataLst>
              <p:tags r:id="rId1"/>
            </p:custDataLst>
          </p:nvPr>
        </p:nvSpPr>
        <p:spPr>
          <a:xfrm>
            <a:off x="4749165" y="5811520"/>
            <a:ext cx="2698750" cy="315913"/>
          </a:xfrm>
          <a:prstGeom prst="rect">
            <a:avLst/>
          </a:prstGeom>
        </p:spPr>
        <p:txBody>
          <a:bodyPr vert="horz" lIns="91440" tIns="45720" rIns="91440" bIns="45720" rtlCol="0" anchor="ctr">
            <a:normAutofit/>
          </a:bodyPr>
          <a:lstStyle/>
          <a:p>
            <a:pPr>
              <a:spcBef>
                <a:spcPct val="0"/>
              </a:spcBef>
              <a:spcAft>
                <a:spcPct val="0"/>
              </a:spcAft>
            </a:pPr>
            <a:fld id="{760FBDFE-C587-4B4C-A407-44438C67B59E}" type="datetimeFigureOut">
              <a:rPr lang="zh-CN" altLang="en-US" noProof="1">
                <a:solidFill>
                  <a:srgbClr val="000000"/>
                </a:solidFill>
                <a:latin typeface="Arial" panose="020B0604020202020204" pitchFamily="34" charset="0"/>
              </a:rPr>
              <a:pPr>
                <a:spcBef>
                  <a:spcPct val="0"/>
                </a:spcBef>
                <a:spcAft>
                  <a:spcPct val="0"/>
                </a:spcAft>
              </a:pPr>
              <a:t>2021/11/13</a:t>
            </a:fld>
            <a:endParaRPr lang="zh-CN" altLang="en-US" noProof="1">
              <a:solidFill>
                <a:srgbClr val="000000"/>
              </a:solidFill>
              <a:latin typeface="Arial" panose="020B0604020202020204" pitchFamily="34" charset="0"/>
            </a:endParaRPr>
          </a:p>
        </p:txBody>
      </p:sp>
    </p:spTree>
    <p:extLst>
      <p:ext uri="{BB962C8B-B14F-4D97-AF65-F5344CB8AC3E}">
        <p14:creationId xmlns:p14="http://schemas.microsoft.com/office/powerpoint/2010/main" val="415986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2" name="矩形 11"/>
          <p:cNvSpPr/>
          <p:nvPr userDrawn="1"/>
        </p:nvSpPr>
        <p:spPr>
          <a:xfrm>
            <a:off x="0" y="764704"/>
            <a:ext cx="6096000" cy="90000"/>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FFFFFF"/>
              </a:solidFill>
            </a:endParaRPr>
          </a:p>
        </p:txBody>
      </p:sp>
      <p:sp>
        <p:nvSpPr>
          <p:cNvPr id="13" name="矩形 12"/>
          <p:cNvSpPr/>
          <p:nvPr userDrawn="1"/>
        </p:nvSpPr>
        <p:spPr>
          <a:xfrm>
            <a:off x="6099005" y="764704"/>
            <a:ext cx="6096000" cy="90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FFFFFF"/>
              </a:solidFill>
            </a:endParaRPr>
          </a:p>
        </p:txBody>
      </p:sp>
      <p:sp>
        <p:nvSpPr>
          <p:cNvPr id="14" name="十字星 13"/>
          <p:cNvSpPr/>
          <p:nvPr userDrawn="1"/>
        </p:nvSpPr>
        <p:spPr>
          <a:xfrm>
            <a:off x="131565" y="273770"/>
            <a:ext cx="384043"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FFFFFF"/>
              </a:solidFill>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9780" y="6501208"/>
            <a:ext cx="298451"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p:nvPr userDrawn="1"/>
        </p:nvSpPr>
        <p:spPr>
          <a:xfrm>
            <a:off x="143339" y="6426443"/>
            <a:ext cx="5100339" cy="461665"/>
          </a:xfrm>
          <a:prstGeom prst="rect">
            <a:avLst/>
          </a:prstGeom>
        </p:spPr>
        <p:txBody>
          <a:bodyPr wrap="square">
            <a:spAutoFit/>
          </a:bodyPr>
          <a:lstStyle/>
          <a:p>
            <a:pPr marL="171450" indent="-171450" fontAlgn="base">
              <a:spcBef>
                <a:spcPct val="0"/>
              </a:spcBef>
              <a:spcAft>
                <a:spcPct val="0"/>
              </a:spcAft>
              <a:buFont typeface="Wingdings" pitchFamily="2" charset="2"/>
              <a:buChar char="Ø"/>
            </a:pPr>
            <a:r>
              <a:rPr lang="en-US" altLang="zh-CN" sz="1200" dirty="0">
                <a:solidFill>
                  <a:srgbClr val="FFFFFF">
                    <a:lumMod val="65000"/>
                  </a:srgbClr>
                </a:solidFill>
                <a:latin typeface="Arial" panose="020B0604020202020204" pitchFamily="34" charset="0"/>
              </a:rPr>
              <a:t>Confidential information disclosed for evaluation only.</a:t>
            </a:r>
          </a:p>
          <a:p>
            <a:pPr marL="171450" indent="-171450" fontAlgn="base">
              <a:spcBef>
                <a:spcPct val="0"/>
              </a:spcBef>
              <a:spcAft>
                <a:spcPct val="0"/>
              </a:spcAft>
              <a:buFont typeface="Wingdings" pitchFamily="2" charset="2"/>
              <a:buChar char="Ø"/>
            </a:pPr>
            <a:r>
              <a:rPr lang="en-US" altLang="zh-CN" sz="1200" dirty="0">
                <a:solidFill>
                  <a:srgbClr val="FFFFFF">
                    <a:lumMod val="65000"/>
                  </a:srgbClr>
                </a:solidFill>
                <a:latin typeface="Arial" panose="020B0604020202020204" pitchFamily="34" charset="0"/>
              </a:rPr>
              <a:t>Copy right </a:t>
            </a:r>
            <a:r>
              <a:rPr lang="en-US" altLang="zh-CN" sz="1200" dirty="0" err="1">
                <a:solidFill>
                  <a:srgbClr val="FFFFFF">
                    <a:lumMod val="65000"/>
                  </a:srgbClr>
                </a:solidFill>
                <a:latin typeface="Arial" panose="020B0604020202020204" pitchFamily="34" charset="0"/>
              </a:rPr>
              <a:t>Henghe</a:t>
            </a:r>
            <a:r>
              <a:rPr lang="en-US" altLang="zh-CN" sz="1200" dirty="0">
                <a:solidFill>
                  <a:srgbClr val="FFFFFF">
                    <a:lumMod val="65000"/>
                  </a:srgbClr>
                </a:solidFill>
                <a:latin typeface="Arial" panose="020B0604020202020204" pitchFamily="34" charset="0"/>
              </a:rPr>
              <a:t>-EP Tech. 2015.</a:t>
            </a:r>
          </a:p>
        </p:txBody>
      </p:sp>
      <p:sp>
        <p:nvSpPr>
          <p:cNvPr id="18" name="TextBox 17"/>
          <p:cNvSpPr txBox="1"/>
          <p:nvPr userDrawn="1"/>
        </p:nvSpPr>
        <p:spPr>
          <a:xfrm>
            <a:off x="6670710" y="6380275"/>
            <a:ext cx="5664629" cy="553998"/>
          </a:xfrm>
          <a:prstGeom prst="rect">
            <a:avLst/>
          </a:prstGeom>
          <a:noFill/>
        </p:spPr>
        <p:txBody>
          <a:bodyPr wrap="square" rtlCol="0">
            <a:spAutoFit/>
          </a:bodyPr>
          <a:lstStyle/>
          <a:p>
            <a:pPr algn="r" fontAlgn="base">
              <a:spcBef>
                <a:spcPct val="0"/>
              </a:spcBef>
              <a:spcAft>
                <a:spcPct val="0"/>
              </a:spcAft>
            </a:pPr>
            <a:r>
              <a:rPr lang="zh-CN" altLang="en-US" sz="1000" dirty="0">
                <a:solidFill>
                  <a:srgbClr val="FFFFFF">
                    <a:lumMod val="65000"/>
                  </a:srgbClr>
                </a:solidFill>
                <a:latin typeface="Arial" panose="020B0604020202020204" pitchFamily="34" charset="0"/>
              </a:rPr>
              <a:t>无锡恒和环保科技有限公司 </a:t>
            </a:r>
            <a:r>
              <a:rPr lang="en-US" altLang="zh-CN" sz="1000" dirty="0">
                <a:solidFill>
                  <a:srgbClr val="FFFFFF">
                    <a:lumMod val="65000"/>
                  </a:srgbClr>
                </a:solidFill>
                <a:latin typeface="Arial" panose="020B0604020202020204" pitchFamily="34" charset="0"/>
              </a:rPr>
              <a:t>WUXI HENGHE-EP TECH. CO., LTD.</a:t>
            </a:r>
          </a:p>
          <a:p>
            <a:pPr algn="r" fontAlgn="base">
              <a:spcBef>
                <a:spcPct val="0"/>
              </a:spcBef>
              <a:spcAft>
                <a:spcPct val="0"/>
              </a:spcAft>
            </a:pPr>
            <a:r>
              <a:rPr lang="zh-CN" altLang="en-US" sz="1000" dirty="0">
                <a:solidFill>
                  <a:srgbClr val="FFFFFF">
                    <a:lumMod val="65000"/>
                  </a:srgbClr>
                </a:solidFill>
                <a:latin typeface="Arial" panose="020B0604020202020204" pitchFamily="34" charset="0"/>
              </a:rPr>
              <a:t>无锡惠山开发区创惠路</a:t>
            </a:r>
            <a:r>
              <a:rPr lang="en-US" altLang="zh-CN" sz="1000" dirty="0">
                <a:solidFill>
                  <a:srgbClr val="FFFFFF">
                    <a:lumMod val="65000"/>
                  </a:srgbClr>
                </a:solidFill>
                <a:latin typeface="Arial" panose="020B0604020202020204" pitchFamily="34" charset="0"/>
              </a:rPr>
              <a:t>5</a:t>
            </a:r>
            <a:r>
              <a:rPr lang="zh-CN" altLang="en-US" sz="1000" dirty="0">
                <a:solidFill>
                  <a:srgbClr val="FFFFFF">
                    <a:lumMod val="65000"/>
                  </a:srgbClr>
                </a:solidFill>
                <a:latin typeface="Arial" panose="020B0604020202020204" pitchFamily="34" charset="0"/>
              </a:rPr>
              <a:t>号云内动力无锡产业园</a:t>
            </a:r>
            <a:r>
              <a:rPr lang="en-US" altLang="zh-CN" sz="1000" dirty="0">
                <a:solidFill>
                  <a:srgbClr val="FFFFFF">
                    <a:lumMod val="65000"/>
                  </a:srgbClr>
                </a:solidFill>
                <a:latin typeface="Arial" panose="020B0604020202020204" pitchFamily="34" charset="0"/>
              </a:rPr>
              <a:t>,214000,0510-80150513.</a:t>
            </a:r>
          </a:p>
          <a:p>
            <a:pPr algn="r" fontAlgn="base">
              <a:spcBef>
                <a:spcPct val="0"/>
              </a:spcBef>
              <a:spcAft>
                <a:spcPct val="0"/>
              </a:spcAft>
            </a:pPr>
            <a:r>
              <a:rPr lang="en-US" altLang="zh-CN" sz="1000" dirty="0">
                <a:solidFill>
                  <a:srgbClr val="FFFFFF">
                    <a:lumMod val="65000"/>
                  </a:srgbClr>
                </a:solidFill>
                <a:latin typeface="Arial" panose="020B0604020202020204" pitchFamily="34" charset="0"/>
              </a:rPr>
              <a:t>www.henghe-ep.com</a:t>
            </a:r>
            <a:endParaRPr lang="zh-CN" altLang="en-US" sz="1000" dirty="0">
              <a:solidFill>
                <a:srgbClr val="FFFFFF">
                  <a:lumMod val="65000"/>
                </a:srgbClr>
              </a:solidFill>
              <a:latin typeface="Arial" panose="020B0604020202020204" pitchFamily="34" charset="0"/>
            </a:endParaRPr>
          </a:p>
        </p:txBody>
      </p:sp>
      <p:pic>
        <p:nvPicPr>
          <p:cNvPr id="19"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28448" y="102542"/>
            <a:ext cx="1909101" cy="51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10032437" y="669903"/>
            <a:ext cx="2101123" cy="261610"/>
          </a:xfrm>
          <a:prstGeom prst="rect">
            <a:avLst/>
          </a:prstGeom>
          <a:noFill/>
        </p:spPr>
        <p:txBody>
          <a:bodyPr wrap="square" rtlCol="0">
            <a:spAutoFit/>
          </a:bodyPr>
          <a:lstStyle/>
          <a:p>
            <a:pPr algn="r" fontAlgn="base">
              <a:spcBef>
                <a:spcPct val="0"/>
              </a:spcBef>
              <a:spcAft>
                <a:spcPct val="0"/>
              </a:spcAft>
            </a:pPr>
            <a:r>
              <a:rPr lang="en-US" altLang="zh-CN" sz="1100" dirty="0">
                <a:solidFill>
                  <a:srgbClr val="000000"/>
                </a:solidFill>
                <a:latin typeface="Arial" panose="020B0604020202020204" pitchFamily="34" charset="0"/>
              </a:rPr>
              <a:t>www.henghe-ep.com</a:t>
            </a:r>
            <a:endParaRPr lang="zh-CN" altLang="en-US" sz="1100" dirty="0">
              <a:solidFill>
                <a:srgbClr val="000000"/>
              </a:solidFill>
              <a:latin typeface="Arial" panose="020B0604020202020204" pitchFamily="34" charset="0"/>
            </a:endParaRPr>
          </a:p>
        </p:txBody>
      </p:sp>
      <p:cxnSp>
        <p:nvCxnSpPr>
          <p:cNvPr id="22" name="直接连接符 21"/>
          <p:cNvCxnSpPr/>
          <p:nvPr userDrawn="1"/>
        </p:nvCxnSpPr>
        <p:spPr>
          <a:xfrm>
            <a:off x="0" y="6426442"/>
            <a:ext cx="121920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标题 1"/>
          <p:cNvSpPr>
            <a:spLocks noGrp="1"/>
          </p:cNvSpPr>
          <p:nvPr>
            <p:ph type="ctrTitle"/>
          </p:nvPr>
        </p:nvSpPr>
        <p:spPr>
          <a:xfrm>
            <a:off x="719799" y="102542"/>
            <a:ext cx="6432319" cy="662163"/>
          </a:xfrm>
        </p:spPr>
        <p:txBody>
          <a:bodyPr>
            <a:normAutofit/>
          </a:bodyPr>
          <a:lstStyle>
            <a:lvl1pPr algn="l">
              <a:defRPr sz="2400">
                <a:latin typeface="微软雅黑" pitchFamily="34" charset="-122"/>
                <a:ea typeface="微软雅黑" pitchFamily="34" charset="-122"/>
              </a:defRPr>
            </a:lvl1pPr>
          </a:lstStyle>
          <a:p>
            <a:r>
              <a:rPr lang="zh-CN" altLang="en-US"/>
              <a:t>单击此处编辑母版标题样式</a:t>
            </a:r>
          </a:p>
        </p:txBody>
      </p:sp>
      <p:sp>
        <p:nvSpPr>
          <p:cNvPr id="4" name="日期占位符 3">
            <a:extLst>
              <a:ext uri="{FF2B5EF4-FFF2-40B4-BE49-F238E27FC236}">
                <a16:creationId xmlns:a16="http://schemas.microsoft.com/office/drawing/2014/main" id="{9F5740DA-FBAA-4C7A-A3C7-86D680C1B13C}"/>
              </a:ext>
            </a:extLst>
          </p:cNvPr>
          <p:cNvSpPr>
            <a:spLocks noGrp="1"/>
          </p:cNvSpPr>
          <p:nvPr>
            <p:ph type="dt" sz="half" idx="10"/>
          </p:nvPr>
        </p:nvSpPr>
        <p:spPr>
          <a:xfrm>
            <a:off x="68245" y="6015151"/>
            <a:ext cx="2844800" cy="365125"/>
          </a:xfrm>
        </p:spPr>
        <p:txBody>
          <a:bodyPr/>
          <a:lstStyle/>
          <a:p>
            <a:pPr fontAlgn="base">
              <a:spcBef>
                <a:spcPct val="0"/>
              </a:spcBef>
              <a:spcAft>
                <a:spcPct val="0"/>
              </a:spcAft>
            </a:pPr>
            <a:fld id="{7370A56E-D6CC-400A-A95A-B683006F8837}" type="datetime1">
              <a:rPr lang="zh-CN" altLang="en-US">
                <a:solidFill>
                  <a:srgbClr val="000000"/>
                </a:solidFill>
                <a:latin typeface="Arial" panose="020B0604020202020204" pitchFamily="34" charset="0"/>
              </a:rPr>
              <a:pPr fontAlgn="base">
                <a:spcBef>
                  <a:spcPct val="0"/>
                </a:spcBef>
                <a:spcAft>
                  <a:spcPct val="0"/>
                </a:spcAft>
              </a:pPr>
              <a:t>2021/11/13</a:t>
            </a:fld>
            <a:endParaRPr lang="zh-CN" altLang="en-US">
              <a:solidFill>
                <a:srgbClr val="000000"/>
              </a:solidFill>
              <a:latin typeface="Arial" panose="020B0604020202020204" pitchFamily="34" charset="0"/>
            </a:endParaRPr>
          </a:p>
        </p:txBody>
      </p:sp>
      <p:sp>
        <p:nvSpPr>
          <p:cNvPr id="5" name="页脚占位符 4">
            <a:extLst>
              <a:ext uri="{FF2B5EF4-FFF2-40B4-BE49-F238E27FC236}">
                <a16:creationId xmlns:a16="http://schemas.microsoft.com/office/drawing/2014/main" id="{819F3A2F-573D-44FF-B364-96575D636E98}"/>
              </a:ext>
            </a:extLst>
          </p:cNvPr>
          <p:cNvSpPr>
            <a:spLocks noGrp="1"/>
          </p:cNvSpPr>
          <p:nvPr>
            <p:ph type="ftr" sz="quarter" idx="11"/>
          </p:nvPr>
        </p:nvSpPr>
        <p:spPr>
          <a:xfrm>
            <a:off x="3935957" y="6464306"/>
            <a:ext cx="3860800" cy="365125"/>
          </a:xfrm>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6" name="灯片编号占位符 5">
            <a:extLst>
              <a:ext uri="{FF2B5EF4-FFF2-40B4-BE49-F238E27FC236}">
                <a16:creationId xmlns:a16="http://schemas.microsoft.com/office/drawing/2014/main" id="{5442F1B5-783D-4F8B-90AA-42F304000B71}"/>
              </a:ext>
            </a:extLst>
          </p:cNvPr>
          <p:cNvSpPr>
            <a:spLocks noGrp="1"/>
          </p:cNvSpPr>
          <p:nvPr>
            <p:ph type="sldNum" sz="quarter" idx="12"/>
          </p:nvPr>
        </p:nvSpPr>
        <p:spPr>
          <a:xfrm>
            <a:off x="9347200" y="6000263"/>
            <a:ext cx="2844800" cy="365125"/>
          </a:xfrm>
        </p:spPr>
        <p:txBody>
          <a:bodyPr/>
          <a:lstStyle/>
          <a:p>
            <a:pPr fontAlgn="base">
              <a:spcBef>
                <a:spcPct val="0"/>
              </a:spcBef>
              <a:spcAft>
                <a:spcPct val="0"/>
              </a:spcAft>
            </a:pPr>
            <a:fld id="{0C913308-F349-4B6D-A68A-DD1791B4A57B}" type="slidenum">
              <a:rPr lang="zh-CN" altLang="en-US">
                <a:solidFill>
                  <a:srgbClr val="000000"/>
                </a:solidFill>
                <a:latin typeface="Arial" panose="020B0604020202020204" pitchFamily="34" charset="0"/>
              </a:rPr>
              <a:pPr fontAlgn="base">
                <a:spcBef>
                  <a:spcPct val="0"/>
                </a:spcBef>
                <a:spcAft>
                  <a:spcPct val="0"/>
                </a:spcAft>
              </a:pPr>
              <a:t>‹#›</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50483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276930" y="7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1"/>
            </p:custDataLst>
          </p:nvPr>
        </p:nvSpPr>
        <p:spPr>
          <a:xfrm>
            <a:off x="276860" y="959485"/>
            <a:ext cx="11701780" cy="4759325"/>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矩形 6"/>
          <p:cNvSpPr/>
          <p:nvPr userDrawn="1"/>
        </p:nvSpPr>
        <p:spPr>
          <a:xfrm>
            <a:off x="7938" y="6559550"/>
            <a:ext cx="3011488" cy="190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endParaRPr lang="zh-CN" altLang="en-US" noProof="1">
              <a:solidFill>
                <a:srgbClr val="FFFFFF"/>
              </a:solidFill>
            </a:endParaRPr>
          </a:p>
        </p:txBody>
      </p:sp>
      <p:sp>
        <p:nvSpPr>
          <p:cNvPr id="8" name="矩形 7"/>
          <p:cNvSpPr/>
          <p:nvPr userDrawn="1"/>
        </p:nvSpPr>
        <p:spPr>
          <a:xfrm>
            <a:off x="3025775" y="6559550"/>
            <a:ext cx="9159875" cy="190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endParaRPr lang="zh-CN" altLang="en-US" noProof="1">
              <a:solidFill>
                <a:srgbClr val="FFFFFF"/>
              </a:solidFill>
            </a:endParaRPr>
          </a:p>
        </p:txBody>
      </p:sp>
      <p:sp>
        <p:nvSpPr>
          <p:cNvPr id="9" name="矩形 8"/>
          <p:cNvSpPr/>
          <p:nvPr userDrawn="1"/>
        </p:nvSpPr>
        <p:spPr>
          <a:xfrm>
            <a:off x="3175" y="684213"/>
            <a:ext cx="3011488" cy="107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endParaRPr lang="zh-CN" altLang="en-US" noProof="1">
              <a:solidFill>
                <a:srgbClr val="FFFFFF"/>
              </a:solidFill>
            </a:endParaRPr>
          </a:p>
        </p:txBody>
      </p:sp>
      <p:sp>
        <p:nvSpPr>
          <p:cNvPr id="10" name="矩形 9"/>
          <p:cNvSpPr/>
          <p:nvPr userDrawn="1"/>
        </p:nvSpPr>
        <p:spPr>
          <a:xfrm>
            <a:off x="3021013" y="684213"/>
            <a:ext cx="9159875" cy="1079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endParaRPr lang="zh-CN" altLang="en-US" noProof="1">
              <a:solidFill>
                <a:srgbClr val="FFFFFF"/>
              </a:solidFill>
            </a:endParaRPr>
          </a:p>
        </p:txBody>
      </p:sp>
      <p:sp>
        <p:nvSpPr>
          <p:cNvPr id="11" name="文本框 10"/>
          <p:cNvSpPr txBox="1"/>
          <p:nvPr userDrawn="1"/>
        </p:nvSpPr>
        <p:spPr>
          <a:xfrm>
            <a:off x="69850" y="6557645"/>
            <a:ext cx="6491604" cy="337185"/>
          </a:xfrm>
          <a:prstGeom prst="rect">
            <a:avLst/>
          </a:prstGeom>
          <a:noFill/>
        </p:spPr>
        <p:txBody>
          <a:bodyPr wrap="square" rtlCol="0">
            <a:spAutoFit/>
          </a:bodyPr>
          <a:lstStyle/>
          <a:p>
            <a:pPr marL="171450" indent="-171450">
              <a:spcBef>
                <a:spcPct val="0"/>
              </a:spcBef>
              <a:spcAft>
                <a:spcPct val="0"/>
              </a:spcAft>
              <a:buFont typeface="Wingdings" panose="05000000000000000000" charset="0"/>
              <a:buChar char="Ø"/>
            </a:pPr>
            <a:r>
              <a:rPr lang="en-US" altLang="zh-CN" sz="800" noProof="1">
                <a:solidFill>
                  <a:srgbClr val="000000">
                    <a:alpha val="45000"/>
                  </a:srgbClr>
                </a:solidFill>
                <a:latin typeface="微软雅黑" panose="020B0503020204020204" pitchFamily="34" charset="-122"/>
              </a:rPr>
              <a:t>Confidential information disclosed for evaluation only.</a:t>
            </a:r>
          </a:p>
          <a:p>
            <a:pPr marL="171450" indent="-171450">
              <a:spcBef>
                <a:spcPct val="0"/>
              </a:spcBef>
              <a:spcAft>
                <a:spcPct val="0"/>
              </a:spcAft>
              <a:buFont typeface="Wingdings" panose="05000000000000000000" charset="0"/>
              <a:buChar char="Ø"/>
            </a:pPr>
            <a:r>
              <a:rPr lang="en-US" altLang="zh-CN" sz="800" noProof="1">
                <a:solidFill>
                  <a:srgbClr val="000000">
                    <a:alpha val="45000"/>
                  </a:srgbClr>
                </a:solidFill>
                <a:latin typeface="微软雅黑" panose="020B0503020204020204" pitchFamily="34" charset="-122"/>
              </a:rPr>
              <a:t>Copy right Wuxi Henghe-EP Tech. 2015.</a:t>
            </a:r>
          </a:p>
        </p:txBody>
      </p:sp>
      <p:sp>
        <p:nvSpPr>
          <p:cNvPr id="13" name="文本框 12"/>
          <p:cNvSpPr txBox="1"/>
          <p:nvPr userDrawn="1"/>
        </p:nvSpPr>
        <p:spPr>
          <a:xfrm>
            <a:off x="5700394" y="6550025"/>
            <a:ext cx="6491606" cy="337185"/>
          </a:xfrm>
          <a:prstGeom prst="rect">
            <a:avLst/>
          </a:prstGeom>
          <a:noFill/>
        </p:spPr>
        <p:txBody>
          <a:bodyPr wrap="square" rtlCol="0">
            <a:spAutoFit/>
          </a:bodyPr>
          <a:lstStyle/>
          <a:p>
            <a:pPr algn="r">
              <a:spcBef>
                <a:spcPct val="0"/>
              </a:spcBef>
              <a:spcAft>
                <a:spcPct val="0"/>
              </a:spcAft>
              <a:buFont typeface="Wingdings" panose="05000000000000000000" charset="0"/>
              <a:buNone/>
            </a:pPr>
            <a:r>
              <a:rPr lang="zh-CN" altLang="en-US" sz="800" noProof="1">
                <a:solidFill>
                  <a:srgbClr val="000000">
                    <a:alpha val="56000"/>
                  </a:srgbClr>
                </a:solidFill>
                <a:latin typeface="微软雅黑" panose="020B0503020204020204" pitchFamily="34" charset="-122"/>
              </a:rPr>
              <a:t>无锡恒和环保科技有限公司 </a:t>
            </a:r>
            <a:r>
              <a:rPr lang="en-US" altLang="zh-CN" sz="800" noProof="1">
                <a:solidFill>
                  <a:srgbClr val="000000">
                    <a:alpha val="56000"/>
                  </a:srgbClr>
                </a:solidFill>
                <a:latin typeface="微软雅黑" panose="020B0503020204020204" pitchFamily="34" charset="-122"/>
              </a:rPr>
              <a:t>WUXI HENGHE-EP TECH. CO., LTD</a:t>
            </a:r>
          </a:p>
          <a:p>
            <a:pPr algn="r">
              <a:spcBef>
                <a:spcPct val="0"/>
              </a:spcBef>
              <a:spcAft>
                <a:spcPct val="0"/>
              </a:spcAft>
              <a:buFont typeface="Wingdings" panose="05000000000000000000" charset="0"/>
              <a:buNone/>
            </a:pPr>
            <a:r>
              <a:rPr lang="zh-CN" altLang="en-US" sz="800" noProof="1">
                <a:solidFill>
                  <a:srgbClr val="000000">
                    <a:alpha val="56000"/>
                  </a:srgbClr>
                </a:solidFill>
                <a:latin typeface="微软雅黑" panose="020B0503020204020204" pitchFamily="34" charset="-122"/>
              </a:rPr>
              <a:t>无锡市惠山经济开发区风电产业园创惠路</a:t>
            </a:r>
            <a:r>
              <a:rPr lang="en-US" altLang="zh-CN" sz="800" noProof="1">
                <a:solidFill>
                  <a:srgbClr val="000000">
                    <a:alpha val="56000"/>
                  </a:srgbClr>
                </a:solidFill>
                <a:latin typeface="微软雅黑" panose="020B0503020204020204" pitchFamily="34" charset="-122"/>
              </a:rPr>
              <a:t>5</a:t>
            </a:r>
            <a:r>
              <a:rPr lang="zh-CN" altLang="en-US" sz="800" noProof="1">
                <a:solidFill>
                  <a:srgbClr val="000000">
                    <a:alpha val="56000"/>
                  </a:srgbClr>
                </a:solidFill>
                <a:latin typeface="微软雅黑" panose="020B0503020204020204" pitchFamily="34" charset="-122"/>
              </a:rPr>
              <a:t>号，云内动力无锡产业园，</a:t>
            </a:r>
            <a:r>
              <a:rPr lang="en-US" altLang="zh-CN" sz="800" noProof="1">
                <a:solidFill>
                  <a:srgbClr val="000000">
                    <a:alpha val="56000"/>
                  </a:srgbClr>
                </a:solidFill>
                <a:latin typeface="微软雅黑" panose="020B0503020204020204" pitchFamily="34" charset="-122"/>
              </a:rPr>
              <a:t>214000,051080150513</a:t>
            </a:r>
          </a:p>
        </p:txBody>
      </p:sp>
      <p:pic>
        <p:nvPicPr>
          <p:cNvPr id="14345" name="图片 11"/>
          <p:cNvPicPr>
            <a:picLocks noChangeAspect="1"/>
          </p:cNvPicPr>
          <p:nvPr userDrawn="1"/>
        </p:nvPicPr>
        <p:blipFill>
          <a:blip r:embed="rId12"/>
          <a:stretch>
            <a:fillRect/>
          </a:stretch>
        </p:blipFill>
        <p:spPr>
          <a:xfrm>
            <a:off x="6005513" y="6635750"/>
            <a:ext cx="180975" cy="180975"/>
          </a:xfrm>
          <a:prstGeom prst="rect">
            <a:avLst/>
          </a:prstGeom>
          <a:noFill/>
          <a:ln w="9525">
            <a:noFill/>
          </a:ln>
        </p:spPr>
      </p:pic>
      <p:sp>
        <p:nvSpPr>
          <p:cNvPr id="14347" name="文本框 21"/>
          <p:cNvSpPr txBox="1"/>
          <p:nvPr userDrawn="1"/>
        </p:nvSpPr>
        <p:spPr>
          <a:xfrm>
            <a:off x="10279063" y="590550"/>
            <a:ext cx="2271712" cy="276225"/>
          </a:xfrm>
          <a:prstGeom prst="rect">
            <a:avLst/>
          </a:prstGeom>
          <a:noFill/>
          <a:ln w="9525">
            <a:noFill/>
          </a:ln>
        </p:spPr>
        <p:txBody>
          <a:bodyPr wrap="square" anchor="t">
            <a:spAutoFit/>
          </a:bodyPr>
          <a:lstStyle/>
          <a:p>
            <a:pPr algn="ctr" fontAlgn="base">
              <a:spcBef>
                <a:spcPct val="0"/>
              </a:spcBef>
              <a:spcAft>
                <a:spcPct val="0"/>
              </a:spcAft>
            </a:pPr>
            <a:r>
              <a:rPr lang="en-US" altLang="zh-CN" sz="1200">
                <a:solidFill>
                  <a:srgbClr val="000000"/>
                </a:solidFill>
                <a:latin typeface="Arial" panose="020B0604020202020204" pitchFamily="34" charset="0"/>
              </a:rPr>
              <a:t>www.henghe-ep.com</a:t>
            </a:r>
          </a:p>
        </p:txBody>
      </p:sp>
      <p:pic>
        <p:nvPicPr>
          <p:cNvPr id="13319" name="图片 13"/>
          <p:cNvPicPr>
            <a:picLocks noChangeAspect="1"/>
          </p:cNvPicPr>
          <p:nvPr userDrawn="1"/>
        </p:nvPicPr>
        <p:blipFill>
          <a:blip r:embed="rId13"/>
          <a:stretch>
            <a:fillRect/>
          </a:stretch>
        </p:blipFill>
        <p:spPr>
          <a:xfrm>
            <a:off x="10784840" y="103505"/>
            <a:ext cx="1260000" cy="487096"/>
          </a:xfrm>
          <a:prstGeom prst="rect">
            <a:avLst/>
          </a:prstGeom>
          <a:noFill/>
          <a:ln w="9525">
            <a:noFill/>
          </a:ln>
        </p:spPr>
      </p:pic>
    </p:spTree>
    <p:custDataLst>
      <p:tags r:id="rId9"/>
    </p:custDataLst>
    <p:extLst>
      <p:ext uri="{BB962C8B-B14F-4D97-AF65-F5344CB8AC3E}">
        <p14:creationId xmlns:p14="http://schemas.microsoft.com/office/powerpoint/2010/main" val="628628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fontAlgn="auto" latinLnBrk="0" hangingPunct="1">
        <a:lnSpc>
          <a:spcPct val="100000"/>
        </a:lnSpc>
        <a:spcBef>
          <a:spcPct val="0"/>
        </a:spcBef>
        <a:buFont typeface="Wingdings" panose="05000000000000000000" charset="0"/>
        <a:buChar char="Ø"/>
        <a:defRPr sz="2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B740D81-6AC1-4494-AEC7-BD9A59C1E6EF}"/>
              </a:ext>
            </a:extLst>
          </p:cNvPr>
          <p:cNvSpPr>
            <a:spLocks noGrp="1"/>
          </p:cNvSpPr>
          <p:nvPr>
            <p:ph idx="1"/>
          </p:nvPr>
        </p:nvSpPr>
        <p:spPr>
          <a:xfrm>
            <a:off x="0" y="852753"/>
            <a:ext cx="11920150" cy="5709972"/>
          </a:xfrm>
        </p:spPr>
        <p:txBody>
          <a:bodyPr>
            <a:normAutofit/>
          </a:bodyPr>
          <a:lstStyle/>
          <a:p>
            <a:r>
              <a:rPr lang="zh-CN" altLang="en-US" b="1" dirty="0">
                <a:solidFill>
                  <a:schemeClr val="tx1"/>
                </a:solidFill>
              </a:rPr>
              <a:t>故障现象：故障灯亮，车辆限扭，拆解催化器后发现</a:t>
            </a:r>
            <a:r>
              <a:rPr lang="en-US" altLang="zh-CN" b="1" dirty="0">
                <a:solidFill>
                  <a:schemeClr val="tx1"/>
                </a:solidFill>
              </a:rPr>
              <a:t>SCR</a:t>
            </a:r>
            <a:r>
              <a:rPr lang="zh-CN" altLang="en-US" b="1" dirty="0">
                <a:solidFill>
                  <a:schemeClr val="tx1"/>
                </a:solidFill>
              </a:rPr>
              <a:t>载体及混合腔内部结晶严重</a:t>
            </a:r>
            <a:endParaRPr lang="en-US" altLang="zh-CN" b="1" dirty="0">
              <a:solidFill>
                <a:schemeClr val="tx1"/>
              </a:solidFill>
            </a:endParaRPr>
          </a:p>
          <a:p>
            <a:pPr marL="0" indent="0">
              <a:buNone/>
            </a:pPr>
            <a:endParaRPr lang="en-US" altLang="zh-CN" dirty="0"/>
          </a:p>
          <a:p>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sz="1800" b="1" dirty="0">
              <a:solidFill>
                <a:schemeClr val="tx1"/>
              </a:solidFill>
            </a:endParaRPr>
          </a:p>
          <a:p>
            <a:pPr marL="0" indent="0">
              <a:buNone/>
            </a:pPr>
            <a:endParaRPr lang="en-US" altLang="zh-CN" sz="1800" b="1" dirty="0">
              <a:solidFill>
                <a:schemeClr val="tx1"/>
              </a:solidFill>
            </a:endParaRPr>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sp>
        <p:nvSpPr>
          <p:cNvPr id="3" name="标题 2">
            <a:extLst>
              <a:ext uri="{FF2B5EF4-FFF2-40B4-BE49-F238E27FC236}">
                <a16:creationId xmlns:a16="http://schemas.microsoft.com/office/drawing/2014/main" id="{5FE3B752-76E2-4C3C-BD79-FBBF26381417}"/>
              </a:ext>
            </a:extLst>
          </p:cNvPr>
          <p:cNvSpPr>
            <a:spLocks noGrp="1"/>
          </p:cNvSpPr>
          <p:nvPr>
            <p:ph type="title"/>
          </p:nvPr>
        </p:nvSpPr>
        <p:spPr/>
        <p:txBody>
          <a:bodyPr/>
          <a:lstStyle/>
          <a:p>
            <a:r>
              <a:rPr lang="en-US" altLang="zh-CN" dirty="0"/>
              <a:t>SCR</a:t>
            </a:r>
            <a:r>
              <a:rPr lang="zh-CN" altLang="en-US" dirty="0"/>
              <a:t>严重结晶排查指导</a:t>
            </a:r>
          </a:p>
        </p:txBody>
      </p:sp>
      <p:pic>
        <p:nvPicPr>
          <p:cNvPr id="5" name="图片 4">
            <a:extLst>
              <a:ext uri="{FF2B5EF4-FFF2-40B4-BE49-F238E27FC236}">
                <a16:creationId xmlns:a16="http://schemas.microsoft.com/office/drawing/2014/main" id="{66CE7373-8FBA-4051-B1CB-A5EEE16701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79721" y="1597020"/>
            <a:ext cx="5252425" cy="3832230"/>
          </a:xfrm>
          <a:prstGeom prst="rect">
            <a:avLst/>
          </a:prstGeom>
        </p:spPr>
      </p:pic>
      <p:pic>
        <p:nvPicPr>
          <p:cNvPr id="7" name="图片 6">
            <a:extLst>
              <a:ext uri="{FF2B5EF4-FFF2-40B4-BE49-F238E27FC236}">
                <a16:creationId xmlns:a16="http://schemas.microsoft.com/office/drawing/2014/main" id="{26213DEE-1556-49D0-A537-454102084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096000" y="1597019"/>
            <a:ext cx="5413314" cy="3832229"/>
          </a:xfrm>
          <a:prstGeom prst="rect">
            <a:avLst/>
          </a:prstGeom>
        </p:spPr>
      </p:pic>
    </p:spTree>
    <p:extLst>
      <p:ext uri="{BB962C8B-B14F-4D97-AF65-F5344CB8AC3E}">
        <p14:creationId xmlns:p14="http://schemas.microsoft.com/office/powerpoint/2010/main" val="252337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B34A23E-E82E-4AE5-8432-D3B295BFDB7D}"/>
              </a:ext>
            </a:extLst>
          </p:cNvPr>
          <p:cNvSpPr txBox="1"/>
          <p:nvPr/>
        </p:nvSpPr>
        <p:spPr>
          <a:xfrm>
            <a:off x="33308" y="817142"/>
            <a:ext cx="12098657" cy="1200329"/>
          </a:xfrm>
          <a:prstGeom prst="rect">
            <a:avLst/>
          </a:prstGeom>
          <a:noFill/>
        </p:spPr>
        <p:txBody>
          <a:bodyPr wrap="square" rtlCol="0">
            <a:spAutoFit/>
          </a:bodyPr>
          <a:lstStyle/>
          <a:p>
            <a:pPr algn="just"/>
            <a:r>
              <a:rPr lang="zh-CN" altLang="en-US" dirty="0"/>
              <a:t>一、操作步骤</a:t>
            </a:r>
            <a:endParaRPr lang="en-US" altLang="zh-CN" dirty="0"/>
          </a:p>
          <a:p>
            <a:pPr algn="just"/>
            <a:r>
              <a:rPr lang="en-US" altLang="zh-CN" dirty="0"/>
              <a:t>1</a:t>
            </a:r>
            <a:r>
              <a:rPr lang="zh-CN" altLang="en-US" dirty="0"/>
              <a:t>、系统选择：</a:t>
            </a:r>
            <a:r>
              <a:rPr lang="zh-CN" altLang="zh-CN" sz="1800" kern="100" dirty="0">
                <a:effectLst/>
                <a:latin typeface="+mn-ea"/>
                <a:ea typeface="+mn-ea"/>
                <a:cs typeface="Times New Roman" panose="02020603050405020304" pitchFamily="18" charset="0"/>
              </a:rPr>
              <a:t>根据主界面右侧连接提示连接好诊断仪，在连接设置中选择（国六）德尔福</a:t>
            </a:r>
            <a:r>
              <a:rPr lang="en-US" altLang="zh-CN" sz="1800" kern="100" dirty="0">
                <a:effectLst/>
                <a:latin typeface="+mn-ea"/>
                <a:ea typeface="+mn-ea"/>
                <a:cs typeface="Times New Roman" panose="02020603050405020304" pitchFamily="18" charset="0"/>
              </a:rPr>
              <a:t>DCM7.24(500K)</a:t>
            </a:r>
            <a:r>
              <a:rPr lang="zh-CN" altLang="zh-CN" sz="1800" kern="100" dirty="0">
                <a:effectLst/>
                <a:latin typeface="+mn-ea"/>
                <a:ea typeface="+mn-ea"/>
                <a:cs typeface="Times New Roman" panose="02020603050405020304" pitchFamily="18" charset="0"/>
              </a:rPr>
              <a:t>系统后进入读取车辆信息。</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856948F2-8FB6-4F7F-91AE-2182A4703AD8}"/>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pic>
        <p:nvPicPr>
          <p:cNvPr id="5" name="图片 4">
            <a:extLst>
              <a:ext uri="{FF2B5EF4-FFF2-40B4-BE49-F238E27FC236}">
                <a16:creationId xmlns:a16="http://schemas.microsoft.com/office/drawing/2014/main" id="{33F41135-5FBB-44E8-B529-4E6F2AC95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54" y="1924050"/>
            <a:ext cx="9246931" cy="4457700"/>
          </a:xfrm>
          <a:prstGeom prst="rect">
            <a:avLst/>
          </a:prstGeom>
        </p:spPr>
      </p:pic>
      <p:sp>
        <p:nvSpPr>
          <p:cNvPr id="6" name="箭头: 下 5">
            <a:extLst>
              <a:ext uri="{FF2B5EF4-FFF2-40B4-BE49-F238E27FC236}">
                <a16:creationId xmlns:a16="http://schemas.microsoft.com/office/drawing/2014/main" id="{17997925-0CA6-4A62-B686-28639564168C}"/>
              </a:ext>
            </a:extLst>
          </p:cNvPr>
          <p:cNvSpPr/>
          <p:nvPr/>
        </p:nvSpPr>
        <p:spPr>
          <a:xfrm rot="18744856">
            <a:off x="5096280" y="4309315"/>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7013458" cy="369332"/>
          </a:xfrm>
          <a:prstGeom prst="rect">
            <a:avLst/>
          </a:prstGeom>
          <a:noFill/>
        </p:spPr>
        <p:txBody>
          <a:bodyPr wrap="none" rtlCol="0">
            <a:spAutoFit/>
          </a:bodyPr>
          <a:lstStyle/>
          <a:p>
            <a:r>
              <a:rPr lang="en-US" altLang="zh-CN" dirty="0">
                <a:latin typeface="+mn-ea"/>
                <a:ea typeface="+mn-ea"/>
              </a:rPr>
              <a:t>2</a:t>
            </a:r>
            <a:r>
              <a:rPr lang="zh-CN" altLang="en-US" dirty="0">
                <a:latin typeface="+mn-ea"/>
                <a:ea typeface="+mn-ea"/>
              </a:rPr>
              <a:t>、</a:t>
            </a:r>
            <a:r>
              <a:rPr lang="zh-CN" altLang="zh-CN" sz="1800" dirty="0">
                <a:effectLst/>
                <a:latin typeface="+mn-ea"/>
                <a:ea typeface="+mn-ea"/>
                <a:cs typeface="Times New Roman" panose="02020603050405020304" pitchFamily="18" charset="0"/>
              </a:rPr>
              <a:t>在</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故障诊断</a:t>
            </a:r>
            <a:r>
              <a:rPr lang="zh-CN" altLang="en-US" dirty="0">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界面，</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故障检测选项</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中选择“数据流监控”</a:t>
            </a:r>
            <a:endParaRPr lang="zh-CN" altLang="en-US" dirty="0">
              <a:latin typeface="+mn-ea"/>
              <a:ea typeface="+mn-ea"/>
            </a:endParaRPr>
          </a:p>
        </p:txBody>
      </p:sp>
      <p:pic>
        <p:nvPicPr>
          <p:cNvPr id="5" name="图片 4">
            <a:extLst>
              <a:ext uri="{FF2B5EF4-FFF2-40B4-BE49-F238E27FC236}">
                <a16:creationId xmlns:a16="http://schemas.microsoft.com/office/drawing/2014/main" id="{198096B5-87B4-4CFB-B0B9-E3D3EFCEB7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1733" y="1371932"/>
            <a:ext cx="9208533" cy="5037230"/>
          </a:xfrm>
          <a:prstGeom prst="rect">
            <a:avLst/>
          </a:prstGeom>
        </p:spPr>
      </p:pic>
      <p:sp>
        <p:nvSpPr>
          <p:cNvPr id="9" name="箭头: 下 8">
            <a:extLst>
              <a:ext uri="{FF2B5EF4-FFF2-40B4-BE49-F238E27FC236}">
                <a16:creationId xmlns:a16="http://schemas.microsoft.com/office/drawing/2014/main" id="{BDBC3873-D65B-4DB4-A6B0-C7FF14CBFEB7}"/>
              </a:ext>
            </a:extLst>
          </p:cNvPr>
          <p:cNvSpPr/>
          <p:nvPr/>
        </p:nvSpPr>
        <p:spPr>
          <a:xfrm rot="10800000">
            <a:off x="3734204" y="2640609"/>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a:extLst>
              <a:ext uri="{FF2B5EF4-FFF2-40B4-BE49-F238E27FC236}">
                <a16:creationId xmlns:a16="http://schemas.microsoft.com/office/drawing/2014/main" id="{FC378A93-FA19-4796-BA8A-8CDD99F0967F}"/>
              </a:ext>
            </a:extLst>
          </p:cNvPr>
          <p:cNvSpPr/>
          <p:nvPr/>
        </p:nvSpPr>
        <p:spPr>
          <a:xfrm rot="4972728">
            <a:off x="10288200" y="3346425"/>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76EC6147-CCE2-4EE1-A673-15CADC6E6520}"/>
              </a:ext>
            </a:extLst>
          </p:cNvPr>
          <p:cNvSpPr txBox="1"/>
          <p:nvPr/>
        </p:nvSpPr>
        <p:spPr>
          <a:xfrm>
            <a:off x="161925" y="183596"/>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312482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6776214" cy="369332"/>
          </a:xfrm>
          <a:prstGeom prst="rect">
            <a:avLst/>
          </a:prstGeom>
          <a:noFill/>
        </p:spPr>
        <p:txBody>
          <a:bodyPr wrap="none" rtlCol="0">
            <a:spAutoFit/>
          </a:bodyPr>
          <a:lstStyle/>
          <a:p>
            <a:r>
              <a:rPr lang="en-US" altLang="zh-CN" dirty="0"/>
              <a:t>3</a:t>
            </a:r>
            <a:r>
              <a:rPr lang="zh-CN" altLang="en-US" dirty="0"/>
              <a:t>、点击“配置数据流”，在跳出的系统选项中选择“</a:t>
            </a:r>
            <a:r>
              <a:rPr lang="en-US" altLang="zh-CN" dirty="0"/>
              <a:t>DPF</a:t>
            </a:r>
            <a:r>
              <a:rPr lang="zh-CN" altLang="en-US" dirty="0"/>
              <a:t>系统”</a:t>
            </a:r>
          </a:p>
        </p:txBody>
      </p:sp>
      <p:cxnSp>
        <p:nvCxnSpPr>
          <p:cNvPr id="11" name="直接箭头连接符 10">
            <a:extLst>
              <a:ext uri="{FF2B5EF4-FFF2-40B4-BE49-F238E27FC236}">
                <a16:creationId xmlns:a16="http://schemas.microsoft.com/office/drawing/2014/main" id="{391AF199-3B08-490B-B7E3-651F2DEB83F3}"/>
              </a:ext>
            </a:extLst>
          </p:cNvPr>
          <p:cNvCxnSpPr>
            <a:cxnSpLocks/>
          </p:cNvCxnSpPr>
          <p:nvPr/>
        </p:nvCxnSpPr>
        <p:spPr>
          <a:xfrm flipH="1" flipV="1">
            <a:off x="8594291" y="4716433"/>
            <a:ext cx="677083" cy="19648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820E0F6F-8E85-4A2C-8604-8E0F07149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549" y="1409699"/>
            <a:ext cx="9486901" cy="5038725"/>
          </a:xfrm>
          <a:prstGeom prst="rect">
            <a:avLst/>
          </a:prstGeom>
        </p:spPr>
      </p:pic>
      <p:sp>
        <p:nvSpPr>
          <p:cNvPr id="10" name="箭头: 下 9">
            <a:extLst>
              <a:ext uri="{FF2B5EF4-FFF2-40B4-BE49-F238E27FC236}">
                <a16:creationId xmlns:a16="http://schemas.microsoft.com/office/drawing/2014/main" id="{C86334A1-24AF-4E2B-9BA3-C3DCA9AA7A42}"/>
              </a:ext>
            </a:extLst>
          </p:cNvPr>
          <p:cNvSpPr/>
          <p:nvPr/>
        </p:nvSpPr>
        <p:spPr>
          <a:xfrm>
            <a:off x="7801380" y="2480742"/>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4D75C198-75A6-4F78-A3C5-7E1C29F7AD64}"/>
              </a:ext>
            </a:extLst>
          </p:cNvPr>
          <p:cNvSpPr/>
          <p:nvPr/>
        </p:nvSpPr>
        <p:spPr>
          <a:xfrm rot="10800000">
            <a:off x="7308488" y="4206904"/>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D1AA0BF-C75E-43F6-A2EF-0E99CFC92FCE}"/>
              </a:ext>
            </a:extLst>
          </p:cNvPr>
          <p:cNvSpPr txBox="1"/>
          <p:nvPr/>
        </p:nvSpPr>
        <p:spPr>
          <a:xfrm>
            <a:off x="161925" y="194213"/>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32190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11623695" cy="369332"/>
          </a:xfrm>
          <a:prstGeom prst="rect">
            <a:avLst/>
          </a:prstGeom>
          <a:noFill/>
        </p:spPr>
        <p:txBody>
          <a:bodyPr wrap="none" rtlCol="0">
            <a:spAutoFit/>
          </a:bodyPr>
          <a:lstStyle/>
          <a:p>
            <a:r>
              <a:rPr lang="en-US" altLang="zh-CN" dirty="0"/>
              <a:t>4</a:t>
            </a:r>
            <a:r>
              <a:rPr lang="zh-CN" altLang="en-US" dirty="0"/>
              <a:t>、此时所有涉及到</a:t>
            </a:r>
            <a:r>
              <a:rPr lang="en-US" altLang="zh-CN" dirty="0"/>
              <a:t>DPF</a:t>
            </a:r>
            <a:r>
              <a:rPr lang="zh-CN" altLang="en-US" dirty="0"/>
              <a:t>系统的车辆参数都会显示在软件界面中，包含数据流名称，数据流具体值，数据流单位。</a:t>
            </a:r>
          </a:p>
        </p:txBody>
      </p:sp>
      <p:pic>
        <p:nvPicPr>
          <p:cNvPr id="5" name="图片 4">
            <a:extLst>
              <a:ext uri="{FF2B5EF4-FFF2-40B4-BE49-F238E27FC236}">
                <a16:creationId xmlns:a16="http://schemas.microsoft.com/office/drawing/2014/main" id="{4FE8521C-2F73-47E3-A430-66C3CFC5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3257"/>
            <a:ext cx="9299878" cy="5105423"/>
          </a:xfrm>
          <a:prstGeom prst="rect">
            <a:avLst/>
          </a:prstGeom>
        </p:spPr>
      </p:pic>
      <p:sp>
        <p:nvSpPr>
          <p:cNvPr id="6" name="文本框 5">
            <a:extLst>
              <a:ext uri="{FF2B5EF4-FFF2-40B4-BE49-F238E27FC236}">
                <a16:creationId xmlns:a16="http://schemas.microsoft.com/office/drawing/2014/main" id="{478C8005-ED17-4AE1-9D6B-395C3FAEE93E}"/>
              </a:ext>
            </a:extLst>
          </p:cNvPr>
          <p:cNvSpPr txBox="1"/>
          <p:nvPr/>
        </p:nvSpPr>
        <p:spPr>
          <a:xfrm>
            <a:off x="161925" y="185261"/>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127750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6314549" cy="369332"/>
          </a:xfrm>
          <a:prstGeom prst="rect">
            <a:avLst/>
          </a:prstGeom>
          <a:noFill/>
        </p:spPr>
        <p:txBody>
          <a:bodyPr wrap="none" rtlCol="0">
            <a:spAutoFit/>
          </a:bodyPr>
          <a:lstStyle/>
          <a:p>
            <a:r>
              <a:rPr lang="en-US" altLang="zh-CN" dirty="0"/>
              <a:t>5</a:t>
            </a:r>
            <a:r>
              <a:rPr lang="zh-CN" altLang="en-US" dirty="0"/>
              <a:t>、根据下图所示在数据流对应的方框内勾选所需的数据流：</a:t>
            </a:r>
          </a:p>
        </p:txBody>
      </p:sp>
      <p:pic>
        <p:nvPicPr>
          <p:cNvPr id="5" name="图片 4">
            <a:extLst>
              <a:ext uri="{FF2B5EF4-FFF2-40B4-BE49-F238E27FC236}">
                <a16:creationId xmlns:a16="http://schemas.microsoft.com/office/drawing/2014/main" id="{536E50AA-644A-4ED3-A920-9C7B8E8F7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271" y="1396901"/>
            <a:ext cx="9706204" cy="4537174"/>
          </a:xfrm>
          <a:prstGeom prst="rect">
            <a:avLst/>
          </a:prstGeom>
        </p:spPr>
      </p:pic>
      <p:sp>
        <p:nvSpPr>
          <p:cNvPr id="6" name="文本框 5">
            <a:extLst>
              <a:ext uri="{FF2B5EF4-FFF2-40B4-BE49-F238E27FC236}">
                <a16:creationId xmlns:a16="http://schemas.microsoft.com/office/drawing/2014/main" id="{BDC77884-83FE-4BA9-8C5E-8F1EFDF4F998}"/>
              </a:ext>
            </a:extLst>
          </p:cNvPr>
          <p:cNvSpPr txBox="1"/>
          <p:nvPr/>
        </p:nvSpPr>
        <p:spPr>
          <a:xfrm>
            <a:off x="161925" y="157693"/>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596229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3E7F7E-970A-4555-ABD1-5311AB23A191}"/>
              </a:ext>
            </a:extLst>
          </p:cNvPr>
          <p:cNvPicPr>
            <a:picLocks noChangeAspect="1"/>
          </p:cNvPicPr>
          <p:nvPr/>
        </p:nvPicPr>
        <p:blipFill>
          <a:blip r:embed="rId2"/>
          <a:stretch>
            <a:fillRect/>
          </a:stretch>
        </p:blipFill>
        <p:spPr>
          <a:xfrm>
            <a:off x="1371600" y="1585211"/>
            <a:ext cx="9307366" cy="4063114"/>
          </a:xfrm>
          <a:prstGeom prst="rect">
            <a:avLst/>
          </a:prstGeom>
        </p:spPr>
      </p:pic>
      <p:sp>
        <p:nvSpPr>
          <p:cNvPr id="5" name="文本框 4">
            <a:extLst>
              <a:ext uri="{FF2B5EF4-FFF2-40B4-BE49-F238E27FC236}">
                <a16:creationId xmlns:a16="http://schemas.microsoft.com/office/drawing/2014/main" id="{FE84C3BF-F90C-478A-8BFA-82A7D6089957}"/>
              </a:ext>
            </a:extLst>
          </p:cNvPr>
          <p:cNvSpPr txBox="1"/>
          <p:nvPr/>
        </p:nvSpPr>
        <p:spPr>
          <a:xfrm>
            <a:off x="180975"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305979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04C391-ADA0-44E6-BA60-7810A64BD931}"/>
              </a:ext>
            </a:extLst>
          </p:cNvPr>
          <p:cNvPicPr>
            <a:picLocks noChangeAspect="1"/>
          </p:cNvPicPr>
          <p:nvPr/>
        </p:nvPicPr>
        <p:blipFill>
          <a:blip r:embed="rId2"/>
          <a:stretch>
            <a:fillRect/>
          </a:stretch>
        </p:blipFill>
        <p:spPr>
          <a:xfrm>
            <a:off x="1115067" y="1514476"/>
            <a:ext cx="9961866" cy="4343460"/>
          </a:xfrm>
          <a:prstGeom prst="rect">
            <a:avLst/>
          </a:prstGeom>
        </p:spPr>
      </p:pic>
      <p:sp>
        <p:nvSpPr>
          <p:cNvPr id="5" name="文本框 4">
            <a:extLst>
              <a:ext uri="{FF2B5EF4-FFF2-40B4-BE49-F238E27FC236}">
                <a16:creationId xmlns:a16="http://schemas.microsoft.com/office/drawing/2014/main" id="{64396D04-380B-4E5B-8EE9-31BE4C899984}"/>
              </a:ext>
            </a:extLst>
          </p:cNvPr>
          <p:cNvSpPr txBox="1"/>
          <p:nvPr/>
        </p:nvSpPr>
        <p:spPr>
          <a:xfrm>
            <a:off x="13335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177570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88CC0F6-A42B-47E3-BC95-A6275FAD6DEA}"/>
              </a:ext>
            </a:extLst>
          </p:cNvPr>
          <p:cNvPicPr>
            <a:picLocks noChangeAspect="1"/>
          </p:cNvPicPr>
          <p:nvPr/>
        </p:nvPicPr>
        <p:blipFill>
          <a:blip r:embed="rId2"/>
          <a:stretch>
            <a:fillRect/>
          </a:stretch>
        </p:blipFill>
        <p:spPr>
          <a:xfrm>
            <a:off x="1329253" y="1543050"/>
            <a:ext cx="9704904" cy="4200525"/>
          </a:xfrm>
          <a:prstGeom prst="rect">
            <a:avLst/>
          </a:prstGeom>
        </p:spPr>
      </p:pic>
      <p:sp>
        <p:nvSpPr>
          <p:cNvPr id="5" name="文本框 4">
            <a:extLst>
              <a:ext uri="{FF2B5EF4-FFF2-40B4-BE49-F238E27FC236}">
                <a16:creationId xmlns:a16="http://schemas.microsoft.com/office/drawing/2014/main" id="{7BA95CED-6BE7-4621-8B0C-2AE7C6740D53}"/>
              </a:ext>
            </a:extLst>
          </p:cNvPr>
          <p:cNvSpPr txBox="1"/>
          <p:nvPr/>
        </p:nvSpPr>
        <p:spPr>
          <a:xfrm>
            <a:off x="142875" y="214843"/>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671132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F70DF8-A61F-4931-B120-3F1AC5320C14}"/>
              </a:ext>
            </a:extLst>
          </p:cNvPr>
          <p:cNvPicPr>
            <a:picLocks noChangeAspect="1"/>
          </p:cNvPicPr>
          <p:nvPr/>
        </p:nvPicPr>
        <p:blipFill>
          <a:blip r:embed="rId2"/>
          <a:stretch>
            <a:fillRect/>
          </a:stretch>
        </p:blipFill>
        <p:spPr>
          <a:xfrm>
            <a:off x="1217322" y="1533525"/>
            <a:ext cx="9757356" cy="4248149"/>
          </a:xfrm>
          <a:prstGeom prst="rect">
            <a:avLst/>
          </a:prstGeom>
        </p:spPr>
      </p:pic>
      <p:sp>
        <p:nvSpPr>
          <p:cNvPr id="5" name="文本框 4">
            <a:extLst>
              <a:ext uri="{FF2B5EF4-FFF2-40B4-BE49-F238E27FC236}">
                <a16:creationId xmlns:a16="http://schemas.microsoft.com/office/drawing/2014/main" id="{CE806FA3-ABDC-45C1-AC80-82B4227948B0}"/>
              </a:ext>
            </a:extLst>
          </p:cNvPr>
          <p:cNvSpPr txBox="1"/>
          <p:nvPr/>
        </p:nvSpPr>
        <p:spPr>
          <a:xfrm>
            <a:off x="171450" y="176743"/>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338887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0ED190A-265A-484D-A941-C931C8F80A5F}"/>
              </a:ext>
            </a:extLst>
          </p:cNvPr>
          <p:cNvPicPr>
            <a:picLocks noChangeAspect="1"/>
          </p:cNvPicPr>
          <p:nvPr/>
        </p:nvPicPr>
        <p:blipFill>
          <a:blip r:embed="rId2"/>
          <a:stretch>
            <a:fillRect/>
          </a:stretch>
        </p:blipFill>
        <p:spPr>
          <a:xfrm>
            <a:off x="1146228" y="1619250"/>
            <a:ext cx="9899544" cy="4324350"/>
          </a:xfrm>
          <a:prstGeom prst="rect">
            <a:avLst/>
          </a:prstGeom>
        </p:spPr>
      </p:pic>
      <p:sp>
        <p:nvSpPr>
          <p:cNvPr id="4" name="文本框 3">
            <a:extLst>
              <a:ext uri="{FF2B5EF4-FFF2-40B4-BE49-F238E27FC236}">
                <a16:creationId xmlns:a16="http://schemas.microsoft.com/office/drawing/2014/main" id="{E647F417-C18F-4BB2-B4B6-AE3BC859EB13}"/>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2101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graphicFrame>
        <p:nvGraphicFramePr>
          <p:cNvPr id="4" name="图示 3">
            <a:extLst>
              <a:ext uri="{FF2B5EF4-FFF2-40B4-BE49-F238E27FC236}">
                <a16:creationId xmlns:a16="http://schemas.microsoft.com/office/drawing/2014/main" id="{25234486-AE08-4072-B68D-A71EDD6EA9C5}"/>
              </a:ext>
            </a:extLst>
          </p:cNvPr>
          <p:cNvGraphicFramePr/>
          <p:nvPr>
            <p:extLst>
              <p:ext uri="{D42A27DB-BD31-4B8C-83A1-F6EECF244321}">
                <p14:modId xmlns:p14="http://schemas.microsoft.com/office/powerpoint/2010/main" val="1151433915"/>
              </p:ext>
            </p:extLst>
          </p:nvPr>
        </p:nvGraphicFramePr>
        <p:xfrm>
          <a:off x="2197100" y="1156851"/>
          <a:ext cx="8483600" cy="5547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a:extLst>
              <a:ext uri="{FF2B5EF4-FFF2-40B4-BE49-F238E27FC236}">
                <a16:creationId xmlns:a16="http://schemas.microsoft.com/office/drawing/2014/main" id="{BEA60E7D-BAD1-4206-9B3E-16FF240DDA2C}"/>
              </a:ext>
            </a:extLst>
          </p:cNvPr>
          <p:cNvSpPr txBox="1"/>
          <p:nvPr/>
        </p:nvSpPr>
        <p:spPr>
          <a:xfrm>
            <a:off x="134055" y="787519"/>
            <a:ext cx="1800493" cy="369332"/>
          </a:xfrm>
          <a:prstGeom prst="rect">
            <a:avLst/>
          </a:prstGeom>
          <a:noFill/>
        </p:spPr>
        <p:txBody>
          <a:bodyPr wrap="none" rtlCol="0">
            <a:spAutoFit/>
          </a:bodyPr>
          <a:lstStyle/>
          <a:p>
            <a:r>
              <a:rPr lang="zh-CN" altLang="en-US" b="1" dirty="0"/>
              <a:t>结晶影响因素：</a:t>
            </a:r>
          </a:p>
        </p:txBody>
      </p:sp>
    </p:spTree>
    <p:extLst>
      <p:ext uri="{BB962C8B-B14F-4D97-AF65-F5344CB8AC3E}">
        <p14:creationId xmlns:p14="http://schemas.microsoft.com/office/powerpoint/2010/main" val="2697652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604AC4E-FE1B-4254-9385-70DAF3B9E2EE}"/>
              </a:ext>
            </a:extLst>
          </p:cNvPr>
          <p:cNvSpPr txBox="1"/>
          <p:nvPr/>
        </p:nvSpPr>
        <p:spPr>
          <a:xfrm>
            <a:off x="142875" y="885825"/>
            <a:ext cx="4339650" cy="369332"/>
          </a:xfrm>
          <a:prstGeom prst="rect">
            <a:avLst/>
          </a:prstGeom>
          <a:noFill/>
        </p:spPr>
        <p:txBody>
          <a:bodyPr wrap="none" rtlCol="0">
            <a:spAutoFit/>
          </a:bodyPr>
          <a:lstStyle/>
          <a:p>
            <a:r>
              <a:rPr lang="zh-CN" altLang="en-US" dirty="0">
                <a:latin typeface="+mn-ea"/>
                <a:ea typeface="+mn-ea"/>
                <a:cs typeface="Times New Roman" panose="02020603050405020304" pitchFamily="18" charset="0"/>
              </a:rPr>
              <a:t>根据我们勾选的数据能够得到以下信息：</a:t>
            </a:r>
            <a:endParaRPr lang="zh-CN" altLang="en-US" dirty="0">
              <a:latin typeface="+mn-ea"/>
              <a:ea typeface="+mn-ea"/>
            </a:endParaRPr>
          </a:p>
        </p:txBody>
      </p:sp>
      <p:sp>
        <p:nvSpPr>
          <p:cNvPr id="6" name="标题 2">
            <a:extLst>
              <a:ext uri="{FF2B5EF4-FFF2-40B4-BE49-F238E27FC236}">
                <a16:creationId xmlns:a16="http://schemas.microsoft.com/office/drawing/2014/main" id="{85E37343-C62F-4C9D-9498-7841B6F056A1}"/>
              </a:ext>
            </a:extLst>
          </p:cNvPr>
          <p:cNvSpPr>
            <a:spLocks noGrp="1"/>
          </p:cNvSpPr>
          <p:nvPr>
            <p:ph type="title"/>
          </p:nvPr>
        </p:nvSpPr>
        <p:spPr>
          <a:xfrm>
            <a:off x="276930" y="70"/>
            <a:ext cx="10969200" cy="705600"/>
          </a:xfrm>
        </p:spPr>
        <p:txBody>
          <a:bodyPr/>
          <a:lstStyle/>
          <a:p>
            <a:r>
              <a:rPr lang="en-US" altLang="zh-CN" dirty="0"/>
              <a:t>SCR</a:t>
            </a:r>
            <a:r>
              <a:rPr lang="zh-CN" altLang="en-US" dirty="0"/>
              <a:t>严重结晶排查指导</a:t>
            </a:r>
          </a:p>
        </p:txBody>
      </p:sp>
      <p:pic>
        <p:nvPicPr>
          <p:cNvPr id="8" name="图片 7">
            <a:extLst>
              <a:ext uri="{FF2B5EF4-FFF2-40B4-BE49-F238E27FC236}">
                <a16:creationId xmlns:a16="http://schemas.microsoft.com/office/drawing/2014/main" id="{35DFF74F-5FBA-47D7-A5DD-6C114C4FAA3A}"/>
              </a:ext>
            </a:extLst>
          </p:cNvPr>
          <p:cNvPicPr>
            <a:picLocks noChangeAspect="1"/>
          </p:cNvPicPr>
          <p:nvPr/>
        </p:nvPicPr>
        <p:blipFill>
          <a:blip r:embed="rId2"/>
          <a:stretch>
            <a:fillRect/>
          </a:stretch>
        </p:blipFill>
        <p:spPr>
          <a:xfrm>
            <a:off x="3337417" y="1255157"/>
            <a:ext cx="4981575" cy="5040868"/>
          </a:xfrm>
          <a:prstGeom prst="rect">
            <a:avLst/>
          </a:prstGeom>
        </p:spPr>
      </p:pic>
    </p:spTree>
    <p:extLst>
      <p:ext uri="{BB962C8B-B14F-4D97-AF65-F5344CB8AC3E}">
        <p14:creationId xmlns:p14="http://schemas.microsoft.com/office/powerpoint/2010/main" val="1797542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604AC4E-FE1B-4254-9385-70DAF3B9E2EE}"/>
              </a:ext>
            </a:extLst>
          </p:cNvPr>
          <p:cNvSpPr txBox="1"/>
          <p:nvPr/>
        </p:nvSpPr>
        <p:spPr>
          <a:xfrm>
            <a:off x="142875" y="885825"/>
            <a:ext cx="2031325" cy="646331"/>
          </a:xfrm>
          <a:prstGeom prst="rect">
            <a:avLst/>
          </a:prstGeom>
          <a:noFill/>
        </p:spPr>
        <p:txBody>
          <a:bodyPr wrap="none" rtlCol="0">
            <a:spAutoFit/>
          </a:bodyPr>
          <a:lstStyle/>
          <a:p>
            <a:r>
              <a:rPr lang="zh-CN" altLang="en-US" dirty="0">
                <a:latin typeface="+mn-ea"/>
                <a:ea typeface="+mn-ea"/>
                <a:cs typeface="Times New Roman" panose="02020603050405020304" pitchFamily="18" charset="0"/>
              </a:rPr>
              <a:t>数据流定义及作用</a:t>
            </a:r>
            <a:endParaRPr lang="en-US" altLang="zh-CN" dirty="0">
              <a:latin typeface="+mn-ea"/>
              <a:ea typeface="+mn-ea"/>
              <a:cs typeface="Times New Roman" panose="02020603050405020304" pitchFamily="18" charset="0"/>
            </a:endParaRPr>
          </a:p>
          <a:p>
            <a:endParaRPr lang="zh-CN" altLang="en-US" dirty="0">
              <a:latin typeface="+mn-ea"/>
              <a:ea typeface="+mn-ea"/>
            </a:endParaRPr>
          </a:p>
        </p:txBody>
      </p:sp>
      <p:graphicFrame>
        <p:nvGraphicFramePr>
          <p:cNvPr id="3" name="表格 3">
            <a:extLst>
              <a:ext uri="{FF2B5EF4-FFF2-40B4-BE49-F238E27FC236}">
                <a16:creationId xmlns:a16="http://schemas.microsoft.com/office/drawing/2014/main" id="{0720E901-0BE0-4D2A-9C65-9BF80079AD5F}"/>
              </a:ext>
            </a:extLst>
          </p:cNvPr>
          <p:cNvGraphicFramePr>
            <a:graphicFrameLocks noGrp="1"/>
          </p:cNvGraphicFramePr>
          <p:nvPr>
            <p:extLst>
              <p:ext uri="{D42A27DB-BD31-4B8C-83A1-F6EECF244321}">
                <p14:modId xmlns:p14="http://schemas.microsoft.com/office/powerpoint/2010/main" val="1712154894"/>
              </p:ext>
            </p:extLst>
          </p:nvPr>
        </p:nvGraphicFramePr>
        <p:xfrm>
          <a:off x="609600" y="1457325"/>
          <a:ext cx="10298587" cy="149352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3827434138"/>
                    </a:ext>
                  </a:extLst>
                </a:gridCol>
                <a:gridCol w="1362075">
                  <a:extLst>
                    <a:ext uri="{9D8B030D-6E8A-4147-A177-3AD203B41FA5}">
                      <a16:colId xmlns:a16="http://schemas.microsoft.com/office/drawing/2014/main" val="2877143357"/>
                    </a:ext>
                  </a:extLst>
                </a:gridCol>
                <a:gridCol w="4038600">
                  <a:extLst>
                    <a:ext uri="{9D8B030D-6E8A-4147-A177-3AD203B41FA5}">
                      <a16:colId xmlns:a16="http://schemas.microsoft.com/office/drawing/2014/main" val="1357436798"/>
                    </a:ext>
                  </a:extLst>
                </a:gridCol>
                <a:gridCol w="2764312">
                  <a:extLst>
                    <a:ext uri="{9D8B030D-6E8A-4147-A177-3AD203B41FA5}">
                      <a16:colId xmlns:a16="http://schemas.microsoft.com/office/drawing/2014/main" val="2236915393"/>
                    </a:ext>
                  </a:extLst>
                </a:gridCol>
              </a:tblGrid>
              <a:tr h="172571">
                <a:tc>
                  <a:txBody>
                    <a:bodyPr/>
                    <a:lstStyle/>
                    <a:p>
                      <a:pPr algn="ctr"/>
                      <a:r>
                        <a:rPr lang="zh-CN" altLang="en-US" sz="1600" b="0" dirty="0">
                          <a:solidFill>
                            <a:schemeClr val="bg1"/>
                          </a:solidFill>
                        </a:rPr>
                        <a:t>数据流名称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进入再生所需温度门槛值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en-US" altLang="zh-CN" sz="1600" b="0" dirty="0"/>
                        <a:t>F43C‖DOC</a:t>
                      </a:r>
                      <a:r>
                        <a:rPr lang="zh-CN" altLang="en-US" sz="1600" b="0" dirty="0"/>
                        <a:t>入口温度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t>T4</a:t>
                      </a:r>
                      <a:r>
                        <a:rPr lang="zh-CN" altLang="en-US" sz="1600" b="0" dirty="0"/>
                        <a:t>排温传感器测量值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zh-CN" altLang="en-US" sz="1600" b="0" dirty="0"/>
                        <a:t>测量催化器内部不同位置的排气温度，系统根据反馈的排气温度执行相应的喷射策略和再生控制；可用于判断</a:t>
                      </a:r>
                      <a:r>
                        <a:rPr lang="en-US" altLang="zh-CN" sz="1600" b="0" dirty="0"/>
                        <a:t>DPF</a:t>
                      </a:r>
                      <a:r>
                        <a:rPr lang="zh-CN" altLang="en-US" sz="1600" b="0" dirty="0"/>
                        <a:t>再生时的车辆状况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t>250</a:t>
                      </a:r>
                      <a:r>
                        <a:rPr lang="zh-CN" altLang="en-US" sz="1600" b="0" dirty="0"/>
                        <a:t>℃</a:t>
                      </a:r>
                      <a:r>
                        <a:rPr lang="en-US" altLang="zh-CN" sz="1600" b="0" dirty="0"/>
                        <a:t>-600</a:t>
                      </a:r>
                      <a:r>
                        <a:rPr lang="zh-CN" altLang="en-US" sz="1600"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672794"/>
                  </a:ext>
                </a:extLst>
              </a:tr>
              <a:tr h="298076">
                <a:tc>
                  <a:txBody>
                    <a:bodyPr/>
                    <a:lstStyle/>
                    <a:p>
                      <a:pPr algn="ctr"/>
                      <a:r>
                        <a:rPr lang="en-US" altLang="zh-CN" sz="1600" b="0" dirty="0"/>
                        <a:t>F43E‖DPF</a:t>
                      </a:r>
                      <a:r>
                        <a:rPr lang="zh-CN" altLang="en-US" sz="1600" b="0" dirty="0"/>
                        <a:t>入口温度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t>T5</a:t>
                      </a:r>
                      <a:r>
                        <a:rPr lang="zh-CN" altLang="en-US" sz="1600" b="0" dirty="0"/>
                        <a:t>排温传感器测量值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t>500</a:t>
                      </a:r>
                      <a:r>
                        <a:rPr lang="zh-CN" altLang="en-US" sz="1600" b="0" dirty="0"/>
                        <a:t>℃</a:t>
                      </a:r>
                      <a:r>
                        <a:rPr lang="en-US" altLang="zh-CN" sz="1600" b="0" dirty="0"/>
                        <a:t>-650</a:t>
                      </a:r>
                      <a:r>
                        <a:rPr lang="zh-CN" altLang="en-US" sz="1600"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7327539"/>
                  </a:ext>
                </a:extLst>
              </a:tr>
            </a:tbl>
          </a:graphicData>
        </a:graphic>
      </p:graphicFrame>
      <p:graphicFrame>
        <p:nvGraphicFramePr>
          <p:cNvPr id="6" name="表格 3">
            <a:extLst>
              <a:ext uri="{FF2B5EF4-FFF2-40B4-BE49-F238E27FC236}">
                <a16:creationId xmlns:a16="http://schemas.microsoft.com/office/drawing/2014/main" id="{9E61C689-CFD8-4713-9B8E-97A468C1047F}"/>
              </a:ext>
            </a:extLst>
          </p:cNvPr>
          <p:cNvGraphicFramePr>
            <a:graphicFrameLocks noGrp="1"/>
          </p:cNvGraphicFramePr>
          <p:nvPr/>
        </p:nvGraphicFramePr>
        <p:xfrm>
          <a:off x="609600" y="3899535"/>
          <a:ext cx="10298587" cy="14020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3827434138"/>
                    </a:ext>
                  </a:extLst>
                </a:gridCol>
                <a:gridCol w="1362075">
                  <a:extLst>
                    <a:ext uri="{9D8B030D-6E8A-4147-A177-3AD203B41FA5}">
                      <a16:colId xmlns:a16="http://schemas.microsoft.com/office/drawing/2014/main" val="2877143357"/>
                    </a:ext>
                  </a:extLst>
                </a:gridCol>
                <a:gridCol w="4038600">
                  <a:extLst>
                    <a:ext uri="{9D8B030D-6E8A-4147-A177-3AD203B41FA5}">
                      <a16:colId xmlns:a16="http://schemas.microsoft.com/office/drawing/2014/main" val="1357436798"/>
                    </a:ext>
                  </a:extLst>
                </a:gridCol>
                <a:gridCol w="2764312">
                  <a:extLst>
                    <a:ext uri="{9D8B030D-6E8A-4147-A177-3AD203B41FA5}">
                      <a16:colId xmlns:a16="http://schemas.microsoft.com/office/drawing/2014/main" val="2236915393"/>
                    </a:ext>
                  </a:extLst>
                </a:gridCol>
              </a:tblGrid>
              <a:tr h="172571">
                <a:tc>
                  <a:txBody>
                    <a:bodyPr/>
                    <a:lstStyle/>
                    <a:p>
                      <a:pPr algn="ctr"/>
                      <a:r>
                        <a:rPr lang="zh-CN" altLang="en-US" sz="1600" b="0" dirty="0">
                          <a:solidFill>
                            <a:schemeClr val="bg1"/>
                          </a:solidFill>
                        </a:rPr>
                        <a:t>数据流名称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压差范围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en-US" altLang="zh-CN" sz="1600" b="0" dirty="0"/>
                        <a:t>FECD‖DPF</a:t>
                      </a:r>
                      <a:r>
                        <a:rPr lang="zh-CN" altLang="en-US" sz="1600" b="0" dirty="0"/>
                        <a:t>传感器压差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t>DPF</a:t>
                      </a:r>
                      <a:r>
                        <a:rPr lang="zh-CN" altLang="en-US" sz="1600" b="0" dirty="0"/>
                        <a:t>压差传感器测量值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zh-CN" sz="1600" dirty="0"/>
                        <a:t>检测催化器中</a:t>
                      </a:r>
                      <a:r>
                        <a:rPr lang="en-US" altLang="zh-CN" sz="1600" dirty="0"/>
                        <a:t>DPF</a:t>
                      </a:r>
                      <a:r>
                        <a:rPr lang="zh-CN" altLang="zh-CN" sz="1600" dirty="0"/>
                        <a:t>进气口端与出气口之间的</a:t>
                      </a:r>
                      <a:r>
                        <a:rPr lang="zh-CN" altLang="en-US" sz="1600" dirty="0"/>
                        <a:t>压力差，系统根据反馈的压差信号</a:t>
                      </a:r>
                      <a:r>
                        <a:rPr lang="zh-CN" altLang="zh-CN" sz="1600" dirty="0"/>
                        <a:t>进行</a:t>
                      </a:r>
                      <a:r>
                        <a:rPr lang="en-US" altLang="zh-CN" sz="1600" dirty="0"/>
                        <a:t>DPF</a:t>
                      </a:r>
                      <a:r>
                        <a:rPr lang="zh-CN" altLang="zh-CN" sz="1600" dirty="0"/>
                        <a:t>的功能性控制及</a:t>
                      </a:r>
                      <a:r>
                        <a:rPr lang="en-US" altLang="zh-CN" sz="1600" dirty="0"/>
                        <a:t>OBD</a:t>
                      </a:r>
                      <a:r>
                        <a:rPr lang="zh-CN" altLang="zh-CN" sz="1600" dirty="0"/>
                        <a:t>的监控</a:t>
                      </a:r>
                      <a:r>
                        <a:rPr lang="zh-CN" altLang="en-US" sz="1600" dirty="0"/>
                        <a:t>；可用于检测</a:t>
                      </a:r>
                      <a:r>
                        <a:rPr lang="en-US" altLang="zh-CN" sz="1600" dirty="0"/>
                        <a:t>DPF</a:t>
                      </a:r>
                      <a:r>
                        <a:rPr lang="zh-CN" altLang="en-US" sz="1600" dirty="0"/>
                        <a:t>是否堵塞或移除</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672794"/>
                  </a:ext>
                </a:extLst>
              </a:tr>
            </a:tbl>
          </a:graphicData>
        </a:graphic>
      </p:graphicFrame>
      <p:sp>
        <p:nvSpPr>
          <p:cNvPr id="7" name="文本框 6">
            <a:extLst>
              <a:ext uri="{FF2B5EF4-FFF2-40B4-BE49-F238E27FC236}">
                <a16:creationId xmlns:a16="http://schemas.microsoft.com/office/drawing/2014/main" id="{2482F65A-FA9C-4230-A19E-5D6B5D78F536}"/>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593210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0720E901-0BE0-4D2A-9C65-9BF80079AD5F}"/>
              </a:ext>
            </a:extLst>
          </p:cNvPr>
          <p:cNvGraphicFramePr>
            <a:graphicFrameLocks noGrp="1"/>
          </p:cNvGraphicFramePr>
          <p:nvPr/>
        </p:nvGraphicFramePr>
        <p:xfrm>
          <a:off x="914400" y="1438275"/>
          <a:ext cx="10222386" cy="1493520"/>
        </p:xfrm>
        <a:graphic>
          <a:graphicData uri="http://schemas.openxmlformats.org/drawingml/2006/table">
            <a:tbl>
              <a:tblPr firstRow="1" bandRow="1">
                <a:tableStyleId>{5C22544A-7EE6-4342-B048-85BDC9FD1C3A}</a:tableStyleId>
              </a:tblPr>
              <a:tblGrid>
                <a:gridCol w="1920536">
                  <a:extLst>
                    <a:ext uri="{9D8B030D-6E8A-4147-A177-3AD203B41FA5}">
                      <a16:colId xmlns:a16="http://schemas.microsoft.com/office/drawing/2014/main" val="3827434138"/>
                    </a:ext>
                  </a:extLst>
                </a:gridCol>
                <a:gridCol w="2880064">
                  <a:extLst>
                    <a:ext uri="{9D8B030D-6E8A-4147-A177-3AD203B41FA5}">
                      <a16:colId xmlns:a16="http://schemas.microsoft.com/office/drawing/2014/main" val="2877143357"/>
                    </a:ext>
                  </a:extLst>
                </a:gridCol>
                <a:gridCol w="5421786">
                  <a:extLst>
                    <a:ext uri="{9D8B030D-6E8A-4147-A177-3AD203B41FA5}">
                      <a16:colId xmlns:a16="http://schemas.microsoft.com/office/drawing/2014/main" val="1357436798"/>
                    </a:ext>
                  </a:extLst>
                </a:gridCol>
              </a:tblGrid>
              <a:tr h="172571">
                <a:tc>
                  <a:txBody>
                    <a:bodyPr/>
                    <a:lstStyle/>
                    <a:p>
                      <a:pPr algn="ctr"/>
                      <a:r>
                        <a:rPr lang="zh-CN" altLang="en-US" sz="1600" b="0" dirty="0">
                          <a:solidFill>
                            <a:schemeClr val="bg1"/>
                          </a:solidFill>
                        </a:rPr>
                        <a:t>数据流名称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zh-CN" altLang="en-US" sz="1600" b="0" dirty="0"/>
                        <a:t>由于烟灰载量而开始的再生启动次数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t>由与碳载量达到限值或过高而触发的再生次数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zh-CN" altLang="en-US" sz="1600" b="0" dirty="0"/>
                        <a:t>判断车辆前期</a:t>
                      </a:r>
                      <a:r>
                        <a:rPr lang="en-US" altLang="zh-CN" sz="1600" b="0" dirty="0"/>
                        <a:t>DPF</a:t>
                      </a:r>
                      <a:r>
                        <a:rPr lang="zh-CN" altLang="en-US" sz="1600" b="0" dirty="0"/>
                        <a:t>再生情况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672794"/>
                  </a:ext>
                </a:extLst>
              </a:tr>
              <a:tr h="298076">
                <a:tc>
                  <a:txBody>
                    <a:bodyPr/>
                    <a:lstStyle/>
                    <a:p>
                      <a:pPr algn="ctr"/>
                      <a:r>
                        <a:rPr lang="zh-CN" altLang="en-US" sz="1600" b="0" dirty="0"/>
                        <a:t>由于</a:t>
                      </a:r>
                      <a:r>
                        <a:rPr lang="en-US" altLang="zh-CN" sz="1600" b="0" dirty="0"/>
                        <a:t>DTI</a:t>
                      </a:r>
                      <a:r>
                        <a:rPr lang="zh-CN" altLang="en-US" sz="1600" b="0" dirty="0"/>
                        <a:t>控制而开始的再生启动次数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t>由诊断仪触发的再生次数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7327539"/>
                  </a:ext>
                </a:extLst>
              </a:tr>
            </a:tbl>
          </a:graphicData>
        </a:graphic>
      </p:graphicFrame>
      <p:graphicFrame>
        <p:nvGraphicFramePr>
          <p:cNvPr id="6" name="表格 3">
            <a:extLst>
              <a:ext uri="{FF2B5EF4-FFF2-40B4-BE49-F238E27FC236}">
                <a16:creationId xmlns:a16="http://schemas.microsoft.com/office/drawing/2014/main" id="{9E61C689-CFD8-4713-9B8E-97A468C1047F}"/>
              </a:ext>
            </a:extLst>
          </p:cNvPr>
          <p:cNvGraphicFramePr>
            <a:graphicFrameLocks noGrp="1"/>
          </p:cNvGraphicFramePr>
          <p:nvPr/>
        </p:nvGraphicFramePr>
        <p:xfrm>
          <a:off x="914400" y="3634741"/>
          <a:ext cx="10222386" cy="1341120"/>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3827434138"/>
                    </a:ext>
                  </a:extLst>
                </a:gridCol>
                <a:gridCol w="5421786">
                  <a:extLst>
                    <a:ext uri="{9D8B030D-6E8A-4147-A177-3AD203B41FA5}">
                      <a16:colId xmlns:a16="http://schemas.microsoft.com/office/drawing/2014/main" val="1357436798"/>
                    </a:ext>
                  </a:extLst>
                </a:gridCol>
              </a:tblGrid>
              <a:tr h="172571">
                <a:tc>
                  <a:txBody>
                    <a:bodyPr/>
                    <a:lstStyle/>
                    <a:p>
                      <a:pPr algn="ctr"/>
                      <a:r>
                        <a:rPr lang="zh-CN" altLang="en-US" sz="1600" b="0" dirty="0">
                          <a:solidFill>
                            <a:schemeClr val="bg1"/>
                          </a:solidFill>
                        </a:rPr>
                        <a:t>数据流名称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zh-CN" altLang="en-US" sz="1600" b="0" dirty="0"/>
                        <a:t>上次没有退出并完成再生的车辆里程数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zh-CN" altLang="en-US" sz="1600" b="0" dirty="0"/>
                        <a:t>确认上次成功再生之后的行驶里程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672794"/>
                  </a:ext>
                </a:extLst>
              </a:tr>
              <a:tr h="298076">
                <a:tc>
                  <a:txBody>
                    <a:bodyPr/>
                    <a:lstStyle/>
                    <a:p>
                      <a:pPr algn="ctr"/>
                      <a:r>
                        <a:rPr lang="zh-CN" altLang="en-US" sz="1600" b="0" dirty="0"/>
                        <a:t>车辆行驶总里程数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956520"/>
                  </a:ext>
                </a:extLst>
              </a:tr>
              <a:tr h="298076">
                <a:tc>
                  <a:txBody>
                    <a:bodyPr/>
                    <a:lstStyle/>
                    <a:p>
                      <a:pPr algn="ctr"/>
                      <a:r>
                        <a:rPr lang="zh-CN" altLang="en-US" sz="1600" b="0" dirty="0"/>
                        <a:t>上一次再生完成时的车辆里程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8555455"/>
                  </a:ext>
                </a:extLst>
              </a:tr>
            </a:tbl>
          </a:graphicData>
        </a:graphic>
      </p:graphicFrame>
      <p:sp>
        <p:nvSpPr>
          <p:cNvPr id="7" name="文本框 6">
            <a:extLst>
              <a:ext uri="{FF2B5EF4-FFF2-40B4-BE49-F238E27FC236}">
                <a16:creationId xmlns:a16="http://schemas.microsoft.com/office/drawing/2014/main" id="{0CCB754B-A311-415E-84B0-B0558EAB0D5F}"/>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776911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0720E901-0BE0-4D2A-9C65-9BF80079AD5F}"/>
              </a:ext>
            </a:extLst>
          </p:cNvPr>
          <p:cNvGraphicFramePr>
            <a:graphicFrameLocks noGrp="1"/>
          </p:cNvGraphicFramePr>
          <p:nvPr/>
        </p:nvGraphicFramePr>
        <p:xfrm>
          <a:off x="704850" y="962025"/>
          <a:ext cx="10222386" cy="914400"/>
        </p:xfrm>
        <a:graphic>
          <a:graphicData uri="http://schemas.openxmlformats.org/drawingml/2006/table">
            <a:tbl>
              <a:tblPr firstRow="1" bandRow="1">
                <a:tableStyleId>{5C22544A-7EE6-4342-B048-85BDC9FD1C3A}</a:tableStyleId>
              </a:tblPr>
              <a:tblGrid>
                <a:gridCol w="3152775">
                  <a:extLst>
                    <a:ext uri="{9D8B030D-6E8A-4147-A177-3AD203B41FA5}">
                      <a16:colId xmlns:a16="http://schemas.microsoft.com/office/drawing/2014/main" val="3827434138"/>
                    </a:ext>
                  </a:extLst>
                </a:gridCol>
                <a:gridCol w="3028950">
                  <a:extLst>
                    <a:ext uri="{9D8B030D-6E8A-4147-A177-3AD203B41FA5}">
                      <a16:colId xmlns:a16="http://schemas.microsoft.com/office/drawing/2014/main" val="2877143357"/>
                    </a:ext>
                  </a:extLst>
                </a:gridCol>
                <a:gridCol w="4040661">
                  <a:extLst>
                    <a:ext uri="{9D8B030D-6E8A-4147-A177-3AD203B41FA5}">
                      <a16:colId xmlns:a16="http://schemas.microsoft.com/office/drawing/2014/main" val="1357436798"/>
                    </a:ext>
                  </a:extLst>
                </a:gridCol>
              </a:tblGrid>
              <a:tr h="172571">
                <a:tc>
                  <a:txBody>
                    <a:bodyPr/>
                    <a:lstStyle/>
                    <a:p>
                      <a:pPr algn="ctr"/>
                      <a:r>
                        <a:rPr lang="zh-CN" altLang="en-US" sz="1600" b="0" dirty="0">
                          <a:solidFill>
                            <a:schemeClr val="bg1"/>
                          </a:solidFill>
                        </a:rPr>
                        <a:t>数据流名称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zh-CN" altLang="en-US" sz="1600" b="0" dirty="0"/>
                        <a:t>最近五次再生记录索引值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t>最近五次再生中最近一次的数据流记录位置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t>用于确认最近五次再生触发</a:t>
                      </a:r>
                      <a:r>
                        <a:rPr lang="en-US" altLang="zh-CN" sz="1600" b="0" dirty="0"/>
                        <a:t>&amp;</a:t>
                      </a:r>
                      <a:r>
                        <a:rPr lang="zh-CN" altLang="en-US" sz="1600" b="0" dirty="0"/>
                        <a:t>停止条件、里程间隔</a:t>
                      </a:r>
                      <a:r>
                        <a:rPr lang="en-US" altLang="zh-CN" sz="1600" b="0" dirty="0"/>
                        <a:t>&amp;</a:t>
                      </a:r>
                      <a:r>
                        <a:rPr lang="zh-CN" altLang="en-US" sz="1600" b="0" dirty="0"/>
                        <a:t>持续时间的记录顺序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672794"/>
                  </a:ext>
                </a:extLst>
              </a:tr>
            </a:tbl>
          </a:graphicData>
        </a:graphic>
      </p:graphicFrame>
      <p:graphicFrame>
        <p:nvGraphicFramePr>
          <p:cNvPr id="4" name="表格 3">
            <a:extLst>
              <a:ext uri="{FF2B5EF4-FFF2-40B4-BE49-F238E27FC236}">
                <a16:creationId xmlns:a16="http://schemas.microsoft.com/office/drawing/2014/main" id="{22F20CC4-1C3F-4512-A69E-453ED36212D2}"/>
              </a:ext>
            </a:extLst>
          </p:cNvPr>
          <p:cNvGraphicFramePr>
            <a:graphicFrameLocks noGrp="1"/>
          </p:cNvGraphicFramePr>
          <p:nvPr/>
        </p:nvGraphicFramePr>
        <p:xfrm>
          <a:off x="704850" y="2360296"/>
          <a:ext cx="10222386" cy="4236720"/>
        </p:xfrm>
        <a:graphic>
          <a:graphicData uri="http://schemas.openxmlformats.org/drawingml/2006/table">
            <a:tbl>
              <a:tblPr firstRow="1" bandRow="1">
                <a:tableStyleId>{5C22544A-7EE6-4342-B048-85BDC9FD1C3A}</a:tableStyleId>
              </a:tblPr>
              <a:tblGrid>
                <a:gridCol w="3152775">
                  <a:extLst>
                    <a:ext uri="{9D8B030D-6E8A-4147-A177-3AD203B41FA5}">
                      <a16:colId xmlns:a16="http://schemas.microsoft.com/office/drawing/2014/main" val="3827434138"/>
                    </a:ext>
                  </a:extLst>
                </a:gridCol>
                <a:gridCol w="3028950">
                  <a:extLst>
                    <a:ext uri="{9D8B030D-6E8A-4147-A177-3AD203B41FA5}">
                      <a16:colId xmlns:a16="http://schemas.microsoft.com/office/drawing/2014/main" val="2877143357"/>
                    </a:ext>
                  </a:extLst>
                </a:gridCol>
                <a:gridCol w="4040661">
                  <a:extLst>
                    <a:ext uri="{9D8B030D-6E8A-4147-A177-3AD203B41FA5}">
                      <a16:colId xmlns:a16="http://schemas.microsoft.com/office/drawing/2014/main" val="1357436798"/>
                    </a:ext>
                  </a:extLst>
                </a:gridCol>
              </a:tblGrid>
              <a:tr h="172571">
                <a:tc>
                  <a:txBody>
                    <a:bodyPr/>
                    <a:lstStyle/>
                    <a:p>
                      <a:pPr algn="ctr"/>
                      <a:r>
                        <a:rPr lang="zh-CN" altLang="en-US" sz="1600" b="0" dirty="0">
                          <a:solidFill>
                            <a:schemeClr val="bg1"/>
                          </a:solidFill>
                        </a:rPr>
                        <a:t>数据流名称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zh-CN" altLang="en-US" sz="1600" b="0" dirty="0"/>
                        <a:t>记忆上次再生触发条件</a:t>
                      </a:r>
                      <a:r>
                        <a:rPr lang="en-US" altLang="zh-CN" sz="1600" b="0" dirty="0"/>
                        <a:t>[0]</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l"/>
                      <a:r>
                        <a:rPr lang="zh-CN" altLang="en-US" sz="1400" b="0" dirty="0"/>
                        <a:t>最近五次的再生触发原因；数据流“值”定义为：</a:t>
                      </a:r>
                    </a:p>
                    <a:p>
                      <a:pPr algn="ctr"/>
                      <a:r>
                        <a:rPr lang="en-US" altLang="zh-CN" sz="1400" b="0" dirty="0"/>
                        <a:t>0-</a:t>
                      </a:r>
                      <a:r>
                        <a:rPr lang="zh-CN" altLang="en-US" sz="1400" b="0" dirty="0"/>
                        <a:t>无请求</a:t>
                      </a:r>
                    </a:p>
                    <a:p>
                      <a:pPr algn="ctr"/>
                      <a:r>
                        <a:rPr lang="en-US" altLang="zh-CN" sz="1400" b="0" dirty="0"/>
                        <a:t>1-</a:t>
                      </a:r>
                      <a:r>
                        <a:rPr lang="zh-CN" altLang="en-US" sz="1400" b="0" dirty="0"/>
                        <a:t>里程触发</a:t>
                      </a:r>
                    </a:p>
                    <a:p>
                      <a:pPr algn="ctr"/>
                      <a:r>
                        <a:rPr lang="en-US" altLang="zh-CN" sz="1400" b="0" dirty="0"/>
                        <a:t>2-</a:t>
                      </a:r>
                      <a:r>
                        <a:rPr lang="zh-CN" altLang="en-US" sz="1400" b="0" dirty="0"/>
                        <a:t>中断后再次进入</a:t>
                      </a:r>
                    </a:p>
                    <a:p>
                      <a:pPr algn="ctr"/>
                      <a:r>
                        <a:rPr lang="en-US" altLang="zh-CN" sz="1400" b="0" dirty="0"/>
                        <a:t>3-</a:t>
                      </a:r>
                      <a:r>
                        <a:rPr lang="zh-CN" altLang="en-US" sz="1400" b="0" dirty="0"/>
                        <a:t>发动机模型触发</a:t>
                      </a:r>
                    </a:p>
                    <a:p>
                      <a:pPr algn="ctr"/>
                      <a:r>
                        <a:rPr lang="en-US" altLang="zh-CN" sz="1400" b="0" dirty="0"/>
                        <a:t>4-</a:t>
                      </a:r>
                      <a:r>
                        <a:rPr lang="zh-CN" altLang="en-US" sz="1400" b="0" dirty="0"/>
                        <a:t>压差触发</a:t>
                      </a:r>
                    </a:p>
                    <a:p>
                      <a:pPr algn="ctr"/>
                      <a:r>
                        <a:rPr lang="en-US" altLang="zh-CN" sz="1400" b="0" dirty="0"/>
                        <a:t>5-</a:t>
                      </a:r>
                      <a:r>
                        <a:rPr lang="zh-CN" altLang="en-US" sz="1400" b="0" dirty="0"/>
                        <a:t>模型触发</a:t>
                      </a:r>
                    </a:p>
                    <a:p>
                      <a:pPr algn="ctr"/>
                      <a:r>
                        <a:rPr lang="en-US" altLang="zh-CN" sz="1400" b="0" dirty="0"/>
                        <a:t>6-</a:t>
                      </a:r>
                      <a:r>
                        <a:rPr lang="zh-CN" altLang="en-US" sz="1400" b="0" dirty="0"/>
                        <a:t>诊断仪触发</a:t>
                      </a:r>
                    </a:p>
                    <a:p>
                      <a:pPr algn="ctr"/>
                      <a:r>
                        <a:rPr lang="en-US" altLang="zh-CN" sz="1400" b="0" dirty="0"/>
                        <a:t>7-</a:t>
                      </a:r>
                      <a:r>
                        <a:rPr lang="zh-CN" altLang="en-US" sz="1400" b="0" dirty="0"/>
                        <a:t>时间触发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zh-CN" altLang="en-US" sz="1600" b="0" dirty="0"/>
                        <a:t>根据最近五次再生记录索引值来确认前五次的再生顺序及相应的触发原因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7327539"/>
                  </a:ext>
                </a:extLst>
              </a:tr>
              <a:tr h="298076">
                <a:tc>
                  <a:txBody>
                    <a:bodyPr/>
                    <a:lstStyle/>
                    <a:p>
                      <a:pPr algn="ctr"/>
                      <a:r>
                        <a:rPr lang="zh-CN" altLang="en-US" sz="1600" b="0" dirty="0"/>
                        <a:t>记忆上次再生触发条件</a:t>
                      </a:r>
                      <a:r>
                        <a:rPr lang="en-US" altLang="zh-CN" sz="1600" b="0" dirty="0"/>
                        <a:t>[1]</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2756236"/>
                  </a:ext>
                </a:extLst>
              </a:tr>
              <a:tr h="298076">
                <a:tc>
                  <a:txBody>
                    <a:bodyPr/>
                    <a:lstStyle/>
                    <a:p>
                      <a:pPr algn="ctr"/>
                      <a:r>
                        <a:rPr lang="zh-CN" altLang="en-US" sz="1600" b="0" dirty="0"/>
                        <a:t>记忆上次再生触发条件</a:t>
                      </a:r>
                      <a:r>
                        <a:rPr lang="en-US" altLang="zh-CN" sz="1600" b="0" dirty="0"/>
                        <a:t>[2]</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5615501"/>
                  </a:ext>
                </a:extLst>
              </a:tr>
              <a:tr h="298076">
                <a:tc>
                  <a:txBody>
                    <a:bodyPr/>
                    <a:lstStyle/>
                    <a:p>
                      <a:pPr algn="ctr"/>
                      <a:r>
                        <a:rPr lang="zh-CN" altLang="en-US" sz="1600" b="0" dirty="0"/>
                        <a:t>记忆上次再生触发条件</a:t>
                      </a:r>
                      <a:r>
                        <a:rPr lang="en-US" altLang="zh-CN" sz="1600" b="0" dirty="0"/>
                        <a:t>[3]</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998340"/>
                  </a:ext>
                </a:extLst>
              </a:tr>
              <a:tr h="298076">
                <a:tc>
                  <a:txBody>
                    <a:bodyPr/>
                    <a:lstStyle/>
                    <a:p>
                      <a:pPr algn="ctr"/>
                      <a:r>
                        <a:rPr lang="zh-CN" altLang="en-US" sz="1600" b="0" dirty="0"/>
                        <a:t>记忆上次再生触发条件</a:t>
                      </a:r>
                      <a:r>
                        <a:rPr lang="en-US" altLang="zh-CN" sz="1600" b="0" dirty="0"/>
                        <a:t>[4]</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3711746"/>
                  </a:ext>
                </a:extLst>
              </a:tr>
              <a:tr h="298076">
                <a:tc>
                  <a:txBody>
                    <a:bodyPr/>
                    <a:lstStyle/>
                    <a:p>
                      <a:pPr algn="ctr"/>
                      <a:r>
                        <a:rPr lang="zh-CN" altLang="en-US" sz="1600" b="0" dirty="0"/>
                        <a:t>记忆上次再生停止条件</a:t>
                      </a:r>
                      <a:r>
                        <a:rPr lang="en-US" altLang="zh-CN" sz="1600" b="0" dirty="0"/>
                        <a:t>[0]</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l"/>
                      <a:r>
                        <a:rPr lang="zh-CN" altLang="en-US" sz="1400" b="0" dirty="0"/>
                        <a:t>最近</a:t>
                      </a:r>
                      <a:r>
                        <a:rPr lang="en-US" altLang="zh-CN" sz="1400" b="0" dirty="0"/>
                        <a:t>5</a:t>
                      </a:r>
                      <a:r>
                        <a:rPr lang="zh-CN" altLang="en-US" sz="1400" b="0" dirty="0"/>
                        <a:t>次的再生停止原因；数据流值定义为：</a:t>
                      </a:r>
                    </a:p>
                    <a:p>
                      <a:pPr algn="ctr"/>
                      <a:r>
                        <a:rPr lang="en-US" altLang="zh-CN" sz="1400" b="0" dirty="0"/>
                        <a:t>0-</a:t>
                      </a:r>
                      <a:r>
                        <a:rPr lang="zh-CN" altLang="en-US" sz="1400" b="0" dirty="0"/>
                        <a:t>无请求</a:t>
                      </a:r>
                    </a:p>
                    <a:p>
                      <a:pPr algn="ctr"/>
                      <a:r>
                        <a:rPr lang="en-US" altLang="zh-CN" sz="1400" b="0" dirty="0"/>
                        <a:t>1-</a:t>
                      </a:r>
                      <a:r>
                        <a:rPr lang="zh-CN" altLang="en-US" sz="1400" b="0" dirty="0"/>
                        <a:t>碳载量负荷请求停止再生</a:t>
                      </a:r>
                    </a:p>
                    <a:p>
                      <a:pPr algn="ctr"/>
                      <a:r>
                        <a:rPr lang="en-US" altLang="zh-CN" sz="1400" b="0" dirty="0"/>
                        <a:t>2-</a:t>
                      </a:r>
                      <a:r>
                        <a:rPr lang="zh-CN" altLang="en-US" sz="1400" b="0" dirty="0"/>
                        <a:t>模型条件请求停止再生</a:t>
                      </a:r>
                    </a:p>
                    <a:p>
                      <a:pPr algn="ctr"/>
                      <a:r>
                        <a:rPr lang="en-US" altLang="zh-CN" sz="1400" b="0" dirty="0"/>
                        <a:t>3-DTI</a:t>
                      </a:r>
                      <a:r>
                        <a:rPr lang="zh-CN" altLang="en-US" sz="1400" b="0" dirty="0"/>
                        <a:t>直接请求停止</a:t>
                      </a:r>
                    </a:p>
                    <a:p>
                      <a:pPr algn="ctr"/>
                      <a:r>
                        <a:rPr lang="en-US" altLang="zh-CN" sz="1400" b="0" dirty="0"/>
                        <a:t>4-</a:t>
                      </a:r>
                      <a:r>
                        <a:rPr lang="zh-CN" altLang="en-US" sz="1400" b="0" dirty="0"/>
                        <a:t>外部条件请求停止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dirty="0"/>
                        <a:t>根据最近五次再生记录索引值来确认前五次的再生顺序及相应的停止原因</a:t>
                      </a:r>
                    </a:p>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3015196"/>
                  </a:ext>
                </a:extLst>
              </a:tr>
              <a:tr h="298076">
                <a:tc>
                  <a:txBody>
                    <a:bodyPr/>
                    <a:lstStyle/>
                    <a:p>
                      <a:pPr algn="ctr"/>
                      <a:r>
                        <a:rPr lang="zh-CN" altLang="en-US" sz="1600" b="0" dirty="0"/>
                        <a:t>记忆上次再生停止条件</a:t>
                      </a:r>
                      <a:r>
                        <a:rPr lang="en-US" altLang="zh-CN" sz="1600" b="0" dirty="0"/>
                        <a:t>[1]</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0764652"/>
                  </a:ext>
                </a:extLst>
              </a:tr>
              <a:tr h="298076">
                <a:tc>
                  <a:txBody>
                    <a:bodyPr/>
                    <a:lstStyle/>
                    <a:p>
                      <a:pPr algn="ctr"/>
                      <a:r>
                        <a:rPr lang="zh-CN" altLang="en-US" sz="1600" b="0" dirty="0"/>
                        <a:t>记忆上次再生停止条件</a:t>
                      </a:r>
                      <a:r>
                        <a:rPr lang="en-US" altLang="zh-CN" sz="1600" b="0" dirty="0"/>
                        <a:t>[2]</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752529"/>
                  </a:ext>
                </a:extLst>
              </a:tr>
              <a:tr h="298076">
                <a:tc>
                  <a:txBody>
                    <a:bodyPr/>
                    <a:lstStyle/>
                    <a:p>
                      <a:pPr algn="ctr"/>
                      <a:r>
                        <a:rPr lang="zh-CN" altLang="en-US" sz="1600" b="0" dirty="0"/>
                        <a:t>记忆上次再生停止条件</a:t>
                      </a:r>
                      <a:r>
                        <a:rPr lang="en-US" altLang="zh-CN" sz="1600" b="0" dirty="0"/>
                        <a:t>[3]</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927842"/>
                  </a:ext>
                </a:extLst>
              </a:tr>
              <a:tr h="298076">
                <a:tc>
                  <a:txBody>
                    <a:bodyPr/>
                    <a:lstStyle/>
                    <a:p>
                      <a:pPr algn="ctr"/>
                      <a:r>
                        <a:rPr lang="zh-CN" altLang="en-US" sz="1600" b="0" dirty="0"/>
                        <a:t>记忆上次再生停止条件</a:t>
                      </a:r>
                      <a:r>
                        <a:rPr lang="en-US" altLang="zh-CN" sz="1600" b="0" dirty="0"/>
                        <a:t>[4]</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7142726"/>
                  </a:ext>
                </a:extLst>
              </a:tr>
            </a:tbl>
          </a:graphicData>
        </a:graphic>
      </p:graphicFrame>
      <p:sp>
        <p:nvSpPr>
          <p:cNvPr id="7" name="文本框 6">
            <a:extLst>
              <a:ext uri="{FF2B5EF4-FFF2-40B4-BE49-F238E27FC236}">
                <a16:creationId xmlns:a16="http://schemas.microsoft.com/office/drawing/2014/main" id="{C49888B3-9F8E-438D-996B-AC1456D18EEF}"/>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1058482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22F20CC4-1C3F-4512-A69E-453ED36212D2}"/>
              </a:ext>
            </a:extLst>
          </p:cNvPr>
          <p:cNvGraphicFramePr>
            <a:graphicFrameLocks noGrp="1"/>
          </p:cNvGraphicFramePr>
          <p:nvPr/>
        </p:nvGraphicFramePr>
        <p:xfrm>
          <a:off x="790575" y="1217296"/>
          <a:ext cx="10222386" cy="3688080"/>
        </p:xfrm>
        <a:graphic>
          <a:graphicData uri="http://schemas.openxmlformats.org/drawingml/2006/table">
            <a:tbl>
              <a:tblPr firstRow="1" bandRow="1">
                <a:tableStyleId>{5C22544A-7EE6-4342-B048-85BDC9FD1C3A}</a:tableStyleId>
              </a:tblPr>
              <a:tblGrid>
                <a:gridCol w="3152775">
                  <a:extLst>
                    <a:ext uri="{9D8B030D-6E8A-4147-A177-3AD203B41FA5}">
                      <a16:colId xmlns:a16="http://schemas.microsoft.com/office/drawing/2014/main" val="3827434138"/>
                    </a:ext>
                  </a:extLst>
                </a:gridCol>
                <a:gridCol w="3028950">
                  <a:extLst>
                    <a:ext uri="{9D8B030D-6E8A-4147-A177-3AD203B41FA5}">
                      <a16:colId xmlns:a16="http://schemas.microsoft.com/office/drawing/2014/main" val="2877143357"/>
                    </a:ext>
                  </a:extLst>
                </a:gridCol>
                <a:gridCol w="4040661">
                  <a:extLst>
                    <a:ext uri="{9D8B030D-6E8A-4147-A177-3AD203B41FA5}">
                      <a16:colId xmlns:a16="http://schemas.microsoft.com/office/drawing/2014/main" val="1357436798"/>
                    </a:ext>
                  </a:extLst>
                </a:gridCol>
              </a:tblGrid>
              <a:tr h="172571">
                <a:tc>
                  <a:txBody>
                    <a:bodyPr/>
                    <a:lstStyle/>
                    <a:p>
                      <a:pPr algn="ctr"/>
                      <a:r>
                        <a:rPr lang="zh-CN" altLang="en-US" sz="1600" b="0" dirty="0">
                          <a:solidFill>
                            <a:schemeClr val="bg1"/>
                          </a:solidFill>
                        </a:rPr>
                        <a:t>数据流名称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a:r>
                        <a:rPr lang="zh-CN" altLang="en-US" sz="1600" b="0" dirty="0"/>
                        <a:t>作用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727036860"/>
                  </a:ext>
                </a:extLst>
              </a:tr>
              <a:tr h="298076">
                <a:tc>
                  <a:txBody>
                    <a:bodyPr/>
                    <a:lstStyle/>
                    <a:p>
                      <a:pPr algn="ctr"/>
                      <a:r>
                        <a:rPr lang="zh-CN" altLang="en-US" sz="1600" b="0" dirty="0"/>
                        <a:t>最近一次的再生里程间隔</a:t>
                      </a:r>
                      <a:r>
                        <a:rPr lang="en-US" altLang="zh-CN" sz="1600" b="0" dirty="0"/>
                        <a:t>[0]</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zh-CN" altLang="en-US" sz="1600" b="0" dirty="0"/>
                        <a:t>最近五次再生的里程间隔记录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zh-CN" altLang="en-US" sz="1600" b="0" dirty="0"/>
                        <a:t>根据最近五次再生记录索引值来确认前五次的再生时间间隔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7327539"/>
                  </a:ext>
                </a:extLst>
              </a:tr>
              <a:tr h="298076">
                <a:tc>
                  <a:txBody>
                    <a:bodyPr/>
                    <a:lstStyle/>
                    <a:p>
                      <a:pPr algn="ctr"/>
                      <a:r>
                        <a:rPr lang="zh-CN" altLang="en-US" sz="1600" b="0" dirty="0"/>
                        <a:t>最近一次的再生里程间隔</a:t>
                      </a:r>
                      <a:r>
                        <a:rPr lang="en-US" altLang="zh-CN" sz="1600" b="0" dirty="0"/>
                        <a:t>[1]</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2756236"/>
                  </a:ext>
                </a:extLst>
              </a:tr>
              <a:tr h="298076">
                <a:tc>
                  <a:txBody>
                    <a:bodyPr/>
                    <a:lstStyle/>
                    <a:p>
                      <a:pPr algn="ctr"/>
                      <a:r>
                        <a:rPr lang="zh-CN" altLang="en-US" sz="1600" b="0" dirty="0"/>
                        <a:t>最近一次的再生里程间隔</a:t>
                      </a:r>
                      <a:r>
                        <a:rPr lang="en-US" altLang="zh-CN" sz="1600" b="0" dirty="0"/>
                        <a:t>[2]</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5615501"/>
                  </a:ext>
                </a:extLst>
              </a:tr>
              <a:tr h="298076">
                <a:tc>
                  <a:txBody>
                    <a:bodyPr/>
                    <a:lstStyle/>
                    <a:p>
                      <a:pPr algn="ctr"/>
                      <a:r>
                        <a:rPr lang="zh-CN" altLang="en-US" sz="1600" b="0" dirty="0"/>
                        <a:t>最近一次的再生里程间隔</a:t>
                      </a:r>
                      <a:r>
                        <a:rPr lang="en-US" altLang="zh-CN" sz="1600" b="0" dirty="0"/>
                        <a:t>[3]</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998340"/>
                  </a:ext>
                </a:extLst>
              </a:tr>
              <a:tr h="298076">
                <a:tc>
                  <a:txBody>
                    <a:bodyPr/>
                    <a:lstStyle/>
                    <a:p>
                      <a:pPr algn="ctr"/>
                      <a:r>
                        <a:rPr lang="zh-CN" altLang="en-US" sz="1600" b="0" dirty="0"/>
                        <a:t>最近一次的再生里程间隔</a:t>
                      </a:r>
                      <a:r>
                        <a:rPr lang="en-US" altLang="zh-CN" sz="1600" b="0" dirty="0"/>
                        <a:t>[4]</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3711746"/>
                  </a:ext>
                </a:extLst>
              </a:tr>
              <a:tr h="298076">
                <a:tc>
                  <a:txBody>
                    <a:bodyPr/>
                    <a:lstStyle/>
                    <a:p>
                      <a:pPr algn="ctr"/>
                      <a:r>
                        <a:rPr lang="zh-CN" altLang="en-US" sz="1600" b="0" dirty="0"/>
                        <a:t>最近一次的再生持续时间</a:t>
                      </a:r>
                      <a:r>
                        <a:rPr lang="en-US" altLang="zh-CN" sz="1600" b="0" dirty="0"/>
                        <a:t>[0]</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zh-CN" altLang="en-US" sz="1600" b="0" dirty="0"/>
                        <a:t>最近五次再生的持续时间记录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dirty="0"/>
                        <a:t>根据最近五次再生记录索引值来确认前五次的再生持续时间</a:t>
                      </a:r>
                    </a:p>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3015196"/>
                  </a:ext>
                </a:extLst>
              </a:tr>
              <a:tr h="298076">
                <a:tc>
                  <a:txBody>
                    <a:bodyPr/>
                    <a:lstStyle/>
                    <a:p>
                      <a:pPr algn="ctr"/>
                      <a:r>
                        <a:rPr lang="zh-CN" altLang="en-US" sz="1600" b="0" dirty="0"/>
                        <a:t>最近一次的再生持续时间</a:t>
                      </a:r>
                      <a:r>
                        <a:rPr lang="en-US" altLang="zh-CN" sz="1600" b="0" dirty="0"/>
                        <a:t>[1]</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0764652"/>
                  </a:ext>
                </a:extLst>
              </a:tr>
              <a:tr h="298076">
                <a:tc>
                  <a:txBody>
                    <a:bodyPr/>
                    <a:lstStyle/>
                    <a:p>
                      <a:pPr algn="ctr"/>
                      <a:r>
                        <a:rPr lang="zh-CN" altLang="en-US" sz="1600" b="0" dirty="0"/>
                        <a:t>最近一次的再生持续时间</a:t>
                      </a:r>
                      <a:r>
                        <a:rPr lang="en-US" altLang="zh-CN" sz="1600" b="0" dirty="0"/>
                        <a:t>[2]</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752529"/>
                  </a:ext>
                </a:extLst>
              </a:tr>
              <a:tr h="298076">
                <a:tc>
                  <a:txBody>
                    <a:bodyPr/>
                    <a:lstStyle/>
                    <a:p>
                      <a:pPr algn="ctr"/>
                      <a:r>
                        <a:rPr lang="zh-CN" altLang="en-US" sz="1600" b="0" dirty="0"/>
                        <a:t>最近一次的再生持续时间</a:t>
                      </a:r>
                      <a:r>
                        <a:rPr lang="en-US" altLang="zh-CN" sz="1600" b="0" dirty="0"/>
                        <a:t>[3]</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927842"/>
                  </a:ext>
                </a:extLst>
              </a:tr>
              <a:tr h="298076">
                <a:tc>
                  <a:txBody>
                    <a:bodyPr/>
                    <a:lstStyle/>
                    <a:p>
                      <a:pPr algn="ctr"/>
                      <a:r>
                        <a:rPr lang="zh-CN" altLang="en-US" sz="1600" b="0" dirty="0"/>
                        <a:t>最近一次的再生持续时间</a:t>
                      </a:r>
                      <a:r>
                        <a:rPr lang="en-US" altLang="zh-CN" sz="1600" b="0" dirty="0"/>
                        <a:t>[4]</a:t>
                      </a: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zh-CN"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7142726"/>
                  </a:ext>
                </a:extLst>
              </a:tr>
            </a:tbl>
          </a:graphicData>
        </a:graphic>
      </p:graphicFrame>
      <p:sp>
        <p:nvSpPr>
          <p:cNvPr id="6" name="文本框 5">
            <a:extLst>
              <a:ext uri="{FF2B5EF4-FFF2-40B4-BE49-F238E27FC236}">
                <a16:creationId xmlns:a16="http://schemas.microsoft.com/office/drawing/2014/main" id="{0F316AA3-8A32-4077-AA7B-20E99557C571}"/>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251041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E475870-E2E4-4699-908C-280ABF7C01B2}"/>
              </a:ext>
            </a:extLst>
          </p:cNvPr>
          <p:cNvSpPr txBox="1"/>
          <p:nvPr/>
        </p:nvSpPr>
        <p:spPr>
          <a:xfrm>
            <a:off x="6096000" y="809624"/>
            <a:ext cx="5600555" cy="1323439"/>
          </a:xfrm>
          <a:prstGeom prst="rect">
            <a:avLst/>
          </a:prstGeom>
          <a:noFill/>
        </p:spPr>
        <p:txBody>
          <a:bodyPr wrap="square" rtlCol="0">
            <a:spAutoFit/>
          </a:bodyPr>
          <a:lstStyle/>
          <a:p>
            <a:r>
              <a:rPr lang="zh-CN" altLang="en-US" sz="1600" dirty="0">
                <a:solidFill>
                  <a:srgbClr val="FF0000"/>
                </a:solidFill>
              </a:rPr>
              <a:t>示例：</a:t>
            </a:r>
            <a:r>
              <a:rPr lang="zh-CN" altLang="en-US" sz="1600" dirty="0"/>
              <a:t>“最近五次再生记录索引值”为“</a:t>
            </a:r>
            <a:r>
              <a:rPr lang="en-US" altLang="zh-CN" sz="1600" dirty="0"/>
              <a:t>2</a:t>
            </a:r>
            <a:r>
              <a:rPr lang="zh-CN" altLang="en-US" sz="1600" dirty="0"/>
              <a:t>”，则最近一次再生的记录值位置为</a:t>
            </a:r>
            <a:r>
              <a:rPr lang="en-US" altLang="zh-CN" sz="1600" dirty="0"/>
              <a:t>[2]</a:t>
            </a:r>
            <a:r>
              <a:rPr lang="zh-CN" altLang="en-US" sz="1600" dirty="0"/>
              <a:t>；从</a:t>
            </a:r>
            <a:r>
              <a:rPr lang="en-US" altLang="zh-CN" sz="1600" dirty="0"/>
              <a:t>[2]</a:t>
            </a:r>
            <a:r>
              <a:rPr lang="zh-CN" altLang="en-US" sz="1600" dirty="0"/>
              <a:t>倒推再上一次的记录值位置应为</a:t>
            </a:r>
            <a:r>
              <a:rPr lang="en-US" altLang="zh-CN" sz="1600" dirty="0"/>
              <a:t>[1]</a:t>
            </a:r>
            <a:r>
              <a:rPr lang="zh-CN" altLang="en-US" sz="1600" dirty="0"/>
              <a:t>；依次可判断最近五次的再生的记录值时间顺序应为</a:t>
            </a:r>
            <a:r>
              <a:rPr lang="en-US" altLang="zh-CN" sz="1600" dirty="0"/>
              <a:t>[3]</a:t>
            </a:r>
            <a:r>
              <a:rPr lang="zh-CN" altLang="en-US" sz="1600" dirty="0"/>
              <a:t>、</a:t>
            </a:r>
            <a:r>
              <a:rPr lang="en-US" altLang="zh-CN" sz="1600" dirty="0"/>
              <a:t> [4]</a:t>
            </a:r>
            <a:r>
              <a:rPr lang="zh-CN" altLang="en-US" sz="1600" dirty="0"/>
              <a:t>、</a:t>
            </a:r>
            <a:r>
              <a:rPr lang="en-US" altLang="zh-CN" sz="1600" dirty="0"/>
              <a:t> [0]</a:t>
            </a:r>
            <a:r>
              <a:rPr lang="zh-CN" altLang="en-US" sz="1600" dirty="0"/>
              <a:t>、</a:t>
            </a:r>
            <a:r>
              <a:rPr lang="en-US" altLang="zh-CN" sz="1600" dirty="0"/>
              <a:t> [1]</a:t>
            </a:r>
            <a:r>
              <a:rPr lang="zh-CN" altLang="en-US" sz="1600" dirty="0"/>
              <a:t>、</a:t>
            </a:r>
            <a:r>
              <a:rPr lang="en-US" altLang="zh-CN" sz="1600" dirty="0"/>
              <a:t> [2]</a:t>
            </a:r>
          </a:p>
          <a:p>
            <a:r>
              <a:rPr lang="zh-CN" altLang="en-US" sz="1600" dirty="0"/>
              <a:t>再根据数据流定义我们可以得出此车前五次的再生情况：</a:t>
            </a:r>
            <a:endParaRPr lang="en-US" altLang="zh-CN" sz="1600" dirty="0"/>
          </a:p>
        </p:txBody>
      </p:sp>
      <p:pic>
        <p:nvPicPr>
          <p:cNvPr id="5" name="图片 4">
            <a:extLst>
              <a:ext uri="{FF2B5EF4-FFF2-40B4-BE49-F238E27FC236}">
                <a16:creationId xmlns:a16="http://schemas.microsoft.com/office/drawing/2014/main" id="{F915412D-3DD7-4495-A1C7-5D879FB1F4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59" y="914399"/>
            <a:ext cx="5787098" cy="5238751"/>
          </a:xfrm>
          <a:prstGeom prst="rect">
            <a:avLst/>
          </a:prstGeom>
        </p:spPr>
      </p:pic>
      <p:graphicFrame>
        <p:nvGraphicFramePr>
          <p:cNvPr id="13" name="图示 12">
            <a:extLst>
              <a:ext uri="{FF2B5EF4-FFF2-40B4-BE49-F238E27FC236}">
                <a16:creationId xmlns:a16="http://schemas.microsoft.com/office/drawing/2014/main" id="{47681C10-E15F-4A59-A1B6-F916945060BC}"/>
              </a:ext>
            </a:extLst>
          </p:cNvPr>
          <p:cNvGraphicFramePr/>
          <p:nvPr/>
        </p:nvGraphicFramePr>
        <p:xfrm>
          <a:off x="5972175" y="1028699"/>
          <a:ext cx="6155266"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本框 7">
            <a:extLst>
              <a:ext uri="{FF2B5EF4-FFF2-40B4-BE49-F238E27FC236}">
                <a16:creationId xmlns:a16="http://schemas.microsoft.com/office/drawing/2014/main" id="{3F8422C4-D2DE-4AC4-A5E9-06B2A44CD8C8}"/>
              </a:ext>
            </a:extLst>
          </p:cNvPr>
          <p:cNvSpPr txBox="1"/>
          <p:nvPr/>
        </p:nvSpPr>
        <p:spPr>
          <a:xfrm>
            <a:off x="11430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spTree>
    <p:extLst>
      <p:ext uri="{BB962C8B-B14F-4D97-AF65-F5344CB8AC3E}">
        <p14:creationId xmlns:p14="http://schemas.microsoft.com/office/powerpoint/2010/main" val="463740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58E8FCD-687A-4992-BB44-2C5F7BF4ADDA}"/>
              </a:ext>
            </a:extLst>
          </p:cNvPr>
          <p:cNvPicPr>
            <a:picLocks noChangeAspect="1"/>
          </p:cNvPicPr>
          <p:nvPr/>
        </p:nvPicPr>
        <p:blipFill>
          <a:blip r:embed="rId2"/>
          <a:stretch>
            <a:fillRect/>
          </a:stretch>
        </p:blipFill>
        <p:spPr>
          <a:xfrm>
            <a:off x="1685923" y="1814247"/>
            <a:ext cx="8686801" cy="4644033"/>
          </a:xfrm>
          <a:prstGeom prst="rect">
            <a:avLst/>
          </a:prstGeom>
        </p:spPr>
      </p:pic>
      <p:sp>
        <p:nvSpPr>
          <p:cNvPr id="2" name="文本框 1">
            <a:extLst>
              <a:ext uri="{FF2B5EF4-FFF2-40B4-BE49-F238E27FC236}">
                <a16:creationId xmlns:a16="http://schemas.microsoft.com/office/drawing/2014/main" id="{9B34A23E-E82E-4AE5-8432-D3B295BFDB7D}"/>
              </a:ext>
            </a:extLst>
          </p:cNvPr>
          <p:cNvSpPr txBox="1"/>
          <p:nvPr/>
        </p:nvSpPr>
        <p:spPr>
          <a:xfrm>
            <a:off x="33308" y="817142"/>
            <a:ext cx="12098657" cy="1200329"/>
          </a:xfrm>
          <a:prstGeom prst="rect">
            <a:avLst/>
          </a:prstGeom>
          <a:noFill/>
        </p:spPr>
        <p:txBody>
          <a:bodyPr wrap="square" rtlCol="0">
            <a:spAutoFit/>
          </a:bodyPr>
          <a:lstStyle/>
          <a:p>
            <a:pPr algn="just"/>
            <a:r>
              <a:rPr lang="zh-CN" altLang="en-US" dirty="0"/>
              <a:t>一、操作步骤</a:t>
            </a:r>
            <a:endParaRPr lang="en-US" altLang="zh-CN" dirty="0"/>
          </a:p>
          <a:p>
            <a:pPr algn="just"/>
            <a:r>
              <a:rPr lang="en-US" altLang="zh-CN" dirty="0"/>
              <a:t>1</a:t>
            </a:r>
            <a:r>
              <a:rPr lang="zh-CN" altLang="en-US" dirty="0"/>
              <a:t>、系统选择：</a:t>
            </a:r>
            <a:r>
              <a:rPr lang="zh-CN" altLang="zh-CN" sz="1800" kern="100" dirty="0">
                <a:effectLst/>
                <a:latin typeface="+mn-ea"/>
                <a:ea typeface="+mn-ea"/>
                <a:cs typeface="Times New Roman" panose="02020603050405020304" pitchFamily="18" charset="0"/>
              </a:rPr>
              <a:t>根据主界面右侧连接提示连接好诊断仪，在连接设置中选择（国六）</a:t>
            </a:r>
            <a:r>
              <a:rPr lang="zh-CN" altLang="en-US" sz="1800" kern="100" dirty="0">
                <a:effectLst/>
                <a:latin typeface="+mn-ea"/>
                <a:ea typeface="+mn-ea"/>
                <a:cs typeface="Times New Roman" panose="02020603050405020304" pitchFamily="18" charset="0"/>
              </a:rPr>
              <a:t>博世</a:t>
            </a:r>
            <a:r>
              <a:rPr lang="en-US" altLang="zh-CN" sz="1800" kern="100" dirty="0">
                <a:effectLst/>
                <a:latin typeface="+mn-ea"/>
                <a:ea typeface="+mn-ea"/>
                <a:cs typeface="Times New Roman" panose="02020603050405020304" pitchFamily="18" charset="0"/>
              </a:rPr>
              <a:t>D20-D47</a:t>
            </a:r>
            <a:r>
              <a:rPr lang="zh-CN" altLang="en-US" sz="1800" kern="100" dirty="0">
                <a:effectLst/>
                <a:latin typeface="+mn-ea"/>
                <a:ea typeface="+mn-ea"/>
                <a:cs typeface="Times New Roman" panose="02020603050405020304" pitchFamily="18" charset="0"/>
              </a:rPr>
              <a:t>诊断</a:t>
            </a:r>
            <a:r>
              <a:rPr lang="zh-CN" altLang="zh-CN" sz="1800" kern="100" dirty="0">
                <a:effectLst/>
                <a:latin typeface="+mn-ea"/>
                <a:ea typeface="+mn-ea"/>
                <a:cs typeface="Times New Roman" panose="02020603050405020304" pitchFamily="18" charset="0"/>
              </a:rPr>
              <a:t>系统后进入读取车辆信息。</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856948F2-8FB6-4F7F-91AE-2182A4703AD8}"/>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sp>
        <p:nvSpPr>
          <p:cNvPr id="6" name="箭头: 下 5">
            <a:extLst>
              <a:ext uri="{FF2B5EF4-FFF2-40B4-BE49-F238E27FC236}">
                <a16:creationId xmlns:a16="http://schemas.microsoft.com/office/drawing/2014/main" id="{17997925-0CA6-4A62-B686-28639564168C}"/>
              </a:ext>
            </a:extLst>
          </p:cNvPr>
          <p:cNvSpPr/>
          <p:nvPr/>
        </p:nvSpPr>
        <p:spPr>
          <a:xfrm rot="18744856">
            <a:off x="4934356" y="3279238"/>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0799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EA770C0-D948-4253-A66C-368787A045AB}"/>
              </a:ext>
            </a:extLst>
          </p:cNvPr>
          <p:cNvPicPr>
            <a:picLocks noChangeAspect="1"/>
          </p:cNvPicPr>
          <p:nvPr/>
        </p:nvPicPr>
        <p:blipFill>
          <a:blip r:embed="rId2"/>
          <a:stretch>
            <a:fillRect/>
          </a:stretch>
        </p:blipFill>
        <p:spPr>
          <a:xfrm>
            <a:off x="1491732" y="1371931"/>
            <a:ext cx="9365245" cy="4657393"/>
          </a:xfrm>
          <a:prstGeom prst="rect">
            <a:avLst/>
          </a:prstGeom>
        </p:spPr>
      </p:pic>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7013458" cy="369332"/>
          </a:xfrm>
          <a:prstGeom prst="rect">
            <a:avLst/>
          </a:prstGeom>
          <a:noFill/>
        </p:spPr>
        <p:txBody>
          <a:bodyPr wrap="none" rtlCol="0">
            <a:spAutoFit/>
          </a:bodyPr>
          <a:lstStyle/>
          <a:p>
            <a:r>
              <a:rPr lang="en-US" altLang="zh-CN" dirty="0">
                <a:latin typeface="+mn-ea"/>
                <a:ea typeface="+mn-ea"/>
              </a:rPr>
              <a:t>2</a:t>
            </a:r>
            <a:r>
              <a:rPr lang="zh-CN" altLang="en-US" dirty="0">
                <a:latin typeface="+mn-ea"/>
                <a:ea typeface="+mn-ea"/>
              </a:rPr>
              <a:t>、</a:t>
            </a:r>
            <a:r>
              <a:rPr lang="zh-CN" altLang="zh-CN" sz="1800" dirty="0">
                <a:effectLst/>
                <a:latin typeface="+mn-ea"/>
                <a:ea typeface="+mn-ea"/>
                <a:cs typeface="Times New Roman" panose="02020603050405020304" pitchFamily="18" charset="0"/>
              </a:rPr>
              <a:t>在</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故障诊断</a:t>
            </a:r>
            <a:r>
              <a:rPr lang="zh-CN" altLang="en-US" dirty="0">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界面，</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故障检测选项</a:t>
            </a:r>
            <a:r>
              <a:rPr lang="zh-CN" altLang="en-US" sz="1800" dirty="0">
                <a:effectLst/>
                <a:latin typeface="+mn-ea"/>
                <a:ea typeface="+mn-ea"/>
                <a:cs typeface="Times New Roman" panose="02020603050405020304" pitchFamily="18" charset="0"/>
              </a:rPr>
              <a:t>”</a:t>
            </a:r>
            <a:r>
              <a:rPr lang="zh-CN" altLang="zh-CN" sz="1800" dirty="0">
                <a:effectLst/>
                <a:latin typeface="+mn-ea"/>
                <a:ea typeface="+mn-ea"/>
                <a:cs typeface="Times New Roman" panose="02020603050405020304" pitchFamily="18" charset="0"/>
              </a:rPr>
              <a:t>中选择“数据流监控”</a:t>
            </a:r>
            <a:endParaRPr lang="zh-CN" altLang="en-US" dirty="0">
              <a:latin typeface="+mn-ea"/>
              <a:ea typeface="+mn-ea"/>
            </a:endParaRPr>
          </a:p>
        </p:txBody>
      </p:sp>
      <p:sp>
        <p:nvSpPr>
          <p:cNvPr id="9" name="箭头: 下 8">
            <a:extLst>
              <a:ext uri="{FF2B5EF4-FFF2-40B4-BE49-F238E27FC236}">
                <a16:creationId xmlns:a16="http://schemas.microsoft.com/office/drawing/2014/main" id="{BDBC3873-D65B-4DB4-A6B0-C7FF14CBFEB7}"/>
              </a:ext>
            </a:extLst>
          </p:cNvPr>
          <p:cNvSpPr/>
          <p:nvPr/>
        </p:nvSpPr>
        <p:spPr>
          <a:xfrm rot="10800000">
            <a:off x="3762779" y="2373909"/>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a:extLst>
              <a:ext uri="{FF2B5EF4-FFF2-40B4-BE49-F238E27FC236}">
                <a16:creationId xmlns:a16="http://schemas.microsoft.com/office/drawing/2014/main" id="{FC378A93-FA19-4796-BA8A-8CDD99F0967F}"/>
              </a:ext>
            </a:extLst>
          </p:cNvPr>
          <p:cNvSpPr/>
          <p:nvPr/>
        </p:nvSpPr>
        <p:spPr>
          <a:xfrm rot="4972728">
            <a:off x="9935775" y="2917800"/>
            <a:ext cx="283400" cy="509529"/>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76EC6147-CCE2-4EE1-A673-15CADC6E6520}"/>
              </a:ext>
            </a:extLst>
          </p:cNvPr>
          <p:cNvSpPr txBox="1"/>
          <p:nvPr/>
        </p:nvSpPr>
        <p:spPr>
          <a:xfrm>
            <a:off x="161925" y="183596"/>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spTree>
    <p:extLst>
      <p:ext uri="{BB962C8B-B14F-4D97-AF65-F5344CB8AC3E}">
        <p14:creationId xmlns:p14="http://schemas.microsoft.com/office/powerpoint/2010/main" val="545980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E04F6F-13F3-45BB-A3C8-47C3B592178A}"/>
              </a:ext>
            </a:extLst>
          </p:cNvPr>
          <p:cNvPicPr>
            <a:picLocks noChangeAspect="1"/>
          </p:cNvPicPr>
          <p:nvPr/>
        </p:nvPicPr>
        <p:blipFill>
          <a:blip r:embed="rId2"/>
          <a:stretch>
            <a:fillRect/>
          </a:stretch>
        </p:blipFill>
        <p:spPr>
          <a:xfrm>
            <a:off x="1624012" y="1590675"/>
            <a:ext cx="8943975" cy="4572000"/>
          </a:xfrm>
          <a:prstGeom prst="rect">
            <a:avLst/>
          </a:prstGeom>
        </p:spPr>
      </p:pic>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latin typeface="+mn-ea"/>
                <a:ea typeface="+mn-ea"/>
              </a:rPr>
              <a:t>3</a:t>
            </a:r>
            <a:r>
              <a:rPr lang="zh-CN" altLang="en-US" dirty="0">
                <a:solidFill>
                  <a:schemeClr val="tx1"/>
                </a:solidFill>
                <a:latin typeface="+mn-ea"/>
                <a:ea typeface="+mn-ea"/>
              </a:rPr>
              <a:t>、在数据库选择下拉菜单中选择“完整数据流”</a:t>
            </a:r>
            <a:endParaRPr lang="en-US" altLang="zh-CN" dirty="0">
              <a:solidFill>
                <a:schemeClr val="tx1"/>
              </a:solidFill>
              <a:latin typeface="+mn-ea"/>
              <a:ea typeface="+mn-ea"/>
            </a:endParaRPr>
          </a:p>
        </p:txBody>
      </p:sp>
      <p:cxnSp>
        <p:nvCxnSpPr>
          <p:cNvPr id="9" name="直接箭头连接符 8">
            <a:extLst>
              <a:ext uri="{FF2B5EF4-FFF2-40B4-BE49-F238E27FC236}">
                <a16:creationId xmlns:a16="http://schemas.microsoft.com/office/drawing/2014/main" id="{A9CAB813-8612-4C49-9710-C4B3FAF96BDC}"/>
              </a:ext>
            </a:extLst>
          </p:cNvPr>
          <p:cNvCxnSpPr>
            <a:cxnSpLocks/>
          </p:cNvCxnSpPr>
          <p:nvPr/>
        </p:nvCxnSpPr>
        <p:spPr>
          <a:xfrm>
            <a:off x="4595812" y="2978996"/>
            <a:ext cx="7810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8EE2846-6F43-48AB-8A99-19BFA4E4792A}"/>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spTree>
    <p:extLst>
      <p:ext uri="{BB962C8B-B14F-4D97-AF65-F5344CB8AC3E}">
        <p14:creationId xmlns:p14="http://schemas.microsoft.com/office/powerpoint/2010/main" val="946434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latin typeface="+mn-ea"/>
                <a:ea typeface="+mn-ea"/>
              </a:rPr>
              <a:t>4</a:t>
            </a:r>
            <a:r>
              <a:rPr lang="zh-CN" altLang="en-US" dirty="0">
                <a:solidFill>
                  <a:schemeClr val="tx1"/>
                </a:solidFill>
                <a:latin typeface="+mn-ea"/>
                <a:ea typeface="+mn-ea"/>
              </a:rPr>
              <a:t>、再点击“配置数据流”，选择“</a:t>
            </a:r>
            <a:r>
              <a:rPr lang="en-US" altLang="zh-CN" dirty="0">
                <a:solidFill>
                  <a:schemeClr val="tx1"/>
                </a:solidFill>
                <a:latin typeface="+mn-ea"/>
                <a:ea typeface="+mn-ea"/>
              </a:rPr>
              <a:t>DPF</a:t>
            </a:r>
            <a:r>
              <a:rPr lang="zh-CN" altLang="en-US" dirty="0">
                <a:solidFill>
                  <a:schemeClr val="tx1"/>
                </a:solidFill>
                <a:latin typeface="+mn-ea"/>
                <a:ea typeface="+mn-ea"/>
              </a:rPr>
              <a:t>系统”</a:t>
            </a:r>
            <a:endParaRPr lang="en-US" altLang="zh-CN" dirty="0">
              <a:solidFill>
                <a:schemeClr val="tx1"/>
              </a:solidFill>
              <a:latin typeface="+mn-ea"/>
              <a:ea typeface="+mn-ea"/>
            </a:endParaRPr>
          </a:p>
        </p:txBody>
      </p:sp>
      <p:pic>
        <p:nvPicPr>
          <p:cNvPr id="5" name="图片 4">
            <a:extLst>
              <a:ext uri="{FF2B5EF4-FFF2-40B4-BE49-F238E27FC236}">
                <a16:creationId xmlns:a16="http://schemas.microsoft.com/office/drawing/2014/main" id="{33EE9936-140E-4D2E-886D-3EE4419BFC64}"/>
              </a:ext>
            </a:extLst>
          </p:cNvPr>
          <p:cNvPicPr>
            <a:picLocks noChangeAspect="1"/>
          </p:cNvPicPr>
          <p:nvPr/>
        </p:nvPicPr>
        <p:blipFill>
          <a:blip r:embed="rId2"/>
          <a:stretch>
            <a:fillRect/>
          </a:stretch>
        </p:blipFill>
        <p:spPr>
          <a:xfrm>
            <a:off x="1884504" y="1278794"/>
            <a:ext cx="8422992" cy="4551037"/>
          </a:xfrm>
          <a:prstGeom prst="rect">
            <a:avLst/>
          </a:prstGeom>
        </p:spPr>
      </p:pic>
      <p:cxnSp>
        <p:nvCxnSpPr>
          <p:cNvPr id="7" name="直接箭头连接符 6">
            <a:extLst>
              <a:ext uri="{FF2B5EF4-FFF2-40B4-BE49-F238E27FC236}">
                <a16:creationId xmlns:a16="http://schemas.microsoft.com/office/drawing/2014/main" id="{577AF5D5-967A-4B69-83B7-BC0D1A0A58DF}"/>
              </a:ext>
            </a:extLst>
          </p:cNvPr>
          <p:cNvCxnSpPr>
            <a:cxnSpLocks/>
          </p:cNvCxnSpPr>
          <p:nvPr/>
        </p:nvCxnSpPr>
        <p:spPr>
          <a:xfrm flipH="1">
            <a:off x="10045558" y="1400175"/>
            <a:ext cx="523875" cy="269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A6848B51-3D74-40D5-8CD6-1CA02BEAA73E}"/>
              </a:ext>
            </a:extLst>
          </p:cNvPr>
          <p:cNvCxnSpPr>
            <a:cxnSpLocks/>
          </p:cNvCxnSpPr>
          <p:nvPr/>
        </p:nvCxnSpPr>
        <p:spPr>
          <a:xfrm flipV="1">
            <a:off x="8924925" y="3219450"/>
            <a:ext cx="0" cy="4190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9FE1C0A-69C4-46CE-BEC0-F357A5F45F31}"/>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spTree>
    <p:extLst>
      <p:ext uri="{BB962C8B-B14F-4D97-AF65-F5344CB8AC3E}">
        <p14:creationId xmlns:p14="http://schemas.microsoft.com/office/powerpoint/2010/main" val="94698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zh-CN" altLang="en-US" sz="1800" b="1" dirty="0">
                <a:solidFill>
                  <a:schemeClr val="tx1"/>
                </a:solidFill>
                <a:latin typeface="+mn-ea"/>
                <a:ea typeface="+mn-ea"/>
              </a:rPr>
              <a:t>针对这个故障，我们应先收集以下信息，再进一步分析问题：</a:t>
            </a:r>
            <a:endParaRPr lang="en-US" altLang="zh-CN" sz="1800" b="1" dirty="0">
              <a:solidFill>
                <a:schemeClr val="tx1"/>
              </a:solidFill>
              <a:latin typeface="+mn-ea"/>
              <a:ea typeface="+mn-ea"/>
            </a:endParaRPr>
          </a:p>
          <a:p>
            <a:pPr marL="342900" lvl="0" indent="-342900" algn="just">
              <a:lnSpc>
                <a:spcPct val="125000"/>
              </a:lnSpc>
              <a:buAutoNum type="arabicPeriod"/>
            </a:pPr>
            <a:r>
              <a:rPr lang="zh-CN" altLang="en-US" sz="1600" kern="100" dirty="0">
                <a:solidFill>
                  <a:srgbClr val="000000"/>
                </a:solidFill>
                <a:effectLst/>
                <a:latin typeface="+mn-ea"/>
                <a:ea typeface="+mn-ea"/>
                <a:cs typeface="宋体" panose="02010600030101010101" pitchFamily="2" charset="-122"/>
              </a:rPr>
              <a:t>读取</a:t>
            </a:r>
            <a:r>
              <a:rPr lang="en-US" altLang="zh-CN" sz="1600" kern="100" dirty="0">
                <a:solidFill>
                  <a:srgbClr val="000000"/>
                </a:solidFill>
                <a:effectLst/>
                <a:latin typeface="+mn-ea"/>
                <a:ea typeface="+mn-ea"/>
                <a:cs typeface="宋体" panose="02010600030101010101" pitchFamily="2" charset="-122"/>
              </a:rPr>
              <a:t>ECU</a:t>
            </a:r>
            <a:r>
              <a:rPr lang="zh-CN" altLang="en-US" sz="1600" kern="100" dirty="0">
                <a:solidFill>
                  <a:srgbClr val="000000"/>
                </a:solidFill>
                <a:effectLst/>
                <a:latin typeface="+mn-ea"/>
                <a:ea typeface="+mn-ea"/>
                <a:cs typeface="宋体" panose="02010600030101010101" pitchFamily="2" charset="-122"/>
              </a:rPr>
              <a:t>和</a:t>
            </a:r>
            <a:r>
              <a:rPr lang="en-US" altLang="zh-CN" sz="1600" kern="100" dirty="0">
                <a:solidFill>
                  <a:srgbClr val="000000"/>
                </a:solidFill>
                <a:effectLst/>
                <a:latin typeface="+mn-ea"/>
                <a:ea typeface="+mn-ea"/>
                <a:cs typeface="宋体" panose="02010600030101010101" pitchFamily="2" charset="-122"/>
              </a:rPr>
              <a:t>DCU</a:t>
            </a:r>
            <a:r>
              <a:rPr lang="zh-CN" altLang="en-US" sz="1600" kern="100" dirty="0">
                <a:solidFill>
                  <a:srgbClr val="000000"/>
                </a:solidFill>
                <a:effectLst/>
                <a:latin typeface="+mn-ea"/>
                <a:ea typeface="+mn-ea"/>
                <a:cs typeface="宋体" panose="02010600030101010101" pitchFamily="2" charset="-122"/>
              </a:rPr>
              <a:t>数据版本</a:t>
            </a:r>
            <a:endParaRPr lang="en-US" altLang="zh-CN" sz="1600" kern="100" dirty="0">
              <a:solidFill>
                <a:srgbClr val="000000"/>
              </a:solidFill>
              <a:effectLst/>
              <a:latin typeface="+mn-ea"/>
              <a:ea typeface="+mn-ea"/>
              <a:cs typeface="宋体" panose="02010600030101010101" pitchFamily="2" charset="-122"/>
            </a:endParaRPr>
          </a:p>
          <a:p>
            <a:pPr marL="342900" lvl="0" indent="-342900" algn="just">
              <a:lnSpc>
                <a:spcPct val="125000"/>
              </a:lnSpc>
              <a:buAutoNum type="arabicPeriod"/>
            </a:pPr>
            <a:r>
              <a:rPr lang="zh-CN" altLang="en-US" sz="1600" kern="100" dirty="0">
                <a:solidFill>
                  <a:srgbClr val="000000"/>
                </a:solidFill>
                <a:effectLst/>
                <a:latin typeface="+mn-ea"/>
                <a:ea typeface="+mn-ea"/>
                <a:cs typeface="宋体" panose="02010600030101010101" pitchFamily="2" charset="-122"/>
              </a:rPr>
              <a:t>读取车辆故障码和全部数据流并保存为</a:t>
            </a:r>
            <a:r>
              <a:rPr lang="en-US" altLang="zh-CN" sz="1600" kern="100" dirty="0">
                <a:solidFill>
                  <a:srgbClr val="000000"/>
                </a:solidFill>
                <a:effectLst/>
                <a:latin typeface="+mn-ea"/>
                <a:ea typeface="+mn-ea"/>
                <a:cs typeface="宋体" panose="02010600030101010101" pitchFamily="2" charset="-122"/>
              </a:rPr>
              <a:t>TXT</a:t>
            </a:r>
            <a:r>
              <a:rPr lang="zh-CN" altLang="en-US" sz="1600" kern="100" dirty="0">
                <a:solidFill>
                  <a:srgbClr val="000000"/>
                </a:solidFill>
                <a:effectLst/>
                <a:latin typeface="+mn-ea"/>
                <a:ea typeface="+mn-ea"/>
                <a:cs typeface="宋体" panose="02010600030101010101" pitchFamily="2" charset="-122"/>
              </a:rPr>
              <a:t>格式文件（数据流要求保存包含从车辆上电到启动到踩油门的整个过程）</a:t>
            </a:r>
            <a:r>
              <a:rPr lang="en-US" altLang="zh-CN" sz="1600" kern="100" dirty="0">
                <a:solidFill>
                  <a:srgbClr val="000000"/>
                </a:solidFill>
                <a:latin typeface="+mn-ea"/>
                <a:ea typeface="+mn-ea"/>
                <a:cs typeface="宋体" panose="02010600030101010101" pitchFamily="2" charset="-122"/>
              </a:rPr>
              <a:t>    </a:t>
            </a:r>
            <a:endParaRPr lang="en-US" altLang="zh-CN" sz="1600" kern="100" dirty="0">
              <a:solidFill>
                <a:srgbClr val="FF0000"/>
              </a:solidFill>
              <a:effectLst/>
              <a:latin typeface="+mn-ea"/>
              <a:ea typeface="+mn-ea"/>
              <a:cs typeface="宋体" panose="02010600030101010101" pitchFamily="2" charset="-122"/>
            </a:endParaRPr>
          </a:p>
          <a:p>
            <a:pPr marL="0" lvl="0" indent="0" algn="just">
              <a:lnSpc>
                <a:spcPct val="125000"/>
              </a:lnSpc>
              <a:buNone/>
            </a:pPr>
            <a:r>
              <a:rPr lang="en-US" altLang="zh-CN" sz="1600" kern="100" dirty="0">
                <a:solidFill>
                  <a:srgbClr val="000000"/>
                </a:solidFill>
                <a:latin typeface="+mn-ea"/>
                <a:ea typeface="+mn-ea"/>
                <a:cs typeface="宋体" panose="02010600030101010101" pitchFamily="2" charset="-122"/>
              </a:rPr>
              <a:t>3</a:t>
            </a:r>
            <a:r>
              <a:rPr lang="en-US" altLang="zh-CN" sz="1600" kern="100" dirty="0">
                <a:solidFill>
                  <a:srgbClr val="000000"/>
                </a:solidFill>
                <a:effectLst/>
                <a:latin typeface="+mn-ea"/>
                <a:ea typeface="+mn-ea"/>
                <a:cs typeface="宋体" panose="02010600030101010101" pitchFamily="2" charset="-122"/>
              </a:rPr>
              <a:t>.</a:t>
            </a:r>
            <a:r>
              <a:rPr lang="zh-CN" altLang="en-US" sz="1600" kern="100" dirty="0">
                <a:solidFill>
                  <a:srgbClr val="000000"/>
                </a:solidFill>
                <a:latin typeface="+mn-ea"/>
                <a:ea typeface="+mn-ea"/>
                <a:cs typeface="宋体" panose="02010600030101010101" pitchFamily="2" charset="-122"/>
              </a:rPr>
              <a:t> 收集里程信息、尿燃比（尿素消耗量与燃油消耗量比值）、行驶工况（车辆载荷、路况、行驶区域）及司机驾驶操作习惯等，确认禁止再生按钮是否误开启（正常情况应处于关闭状态</a:t>
            </a:r>
            <a:r>
              <a:rPr lang="zh-CN" altLang="en-US" kern="100" dirty="0">
                <a:solidFill>
                  <a:srgbClr val="000000"/>
                </a:solidFill>
                <a:latin typeface="+mn-ea"/>
                <a:ea typeface="+mn-ea"/>
                <a:cs typeface="宋体" panose="02010600030101010101" pitchFamily="2" charset="-122"/>
              </a:rPr>
              <a:t>）</a:t>
            </a:r>
            <a:endParaRPr lang="en-US" altLang="zh-CN" kern="100" dirty="0">
              <a:solidFill>
                <a:srgbClr val="000000"/>
              </a:solidFill>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latin typeface="+mn-ea"/>
              <a:ea typeface="+mn-ea"/>
              <a:cs typeface="宋体" panose="02010600030101010101" pitchFamily="2" charset="-122"/>
            </a:endParaRPr>
          </a:p>
          <a:p>
            <a:pPr marL="0" lvl="0" indent="0" algn="just">
              <a:lnSpc>
                <a:spcPct val="125000"/>
              </a:lnSpc>
              <a:buNone/>
            </a:pPr>
            <a:r>
              <a:rPr lang="zh-CN" altLang="en-US" b="1" kern="100" dirty="0">
                <a:solidFill>
                  <a:srgbClr val="000000"/>
                </a:solidFill>
                <a:latin typeface="+mn-ea"/>
                <a:ea typeface="+mn-ea"/>
                <a:cs typeface="宋体" panose="02010600030101010101" pitchFamily="2" charset="-122"/>
              </a:rPr>
              <a:t>结合结晶影响因素和</a:t>
            </a:r>
            <a:r>
              <a:rPr lang="zh-CN" altLang="en-US" b="1" kern="100" dirty="0">
                <a:solidFill>
                  <a:srgbClr val="000000"/>
                </a:solidFill>
                <a:effectLst/>
                <a:latin typeface="+mn-ea"/>
                <a:ea typeface="+mn-ea"/>
                <a:cs typeface="宋体" panose="02010600030101010101" pitchFamily="2" charset="-122"/>
              </a:rPr>
              <a:t>收集到的车辆信息进行初步分析：</a:t>
            </a:r>
            <a:endParaRPr lang="en-US" altLang="zh-CN" b="1" kern="100" dirty="0">
              <a:solidFill>
                <a:srgbClr val="000000"/>
              </a:solidFill>
              <a:effectLst/>
              <a:latin typeface="+mn-ea"/>
              <a:ea typeface="+mn-ea"/>
              <a:cs typeface="宋体" panose="02010600030101010101" pitchFamily="2" charset="-122"/>
            </a:endParaRPr>
          </a:p>
          <a:p>
            <a:pPr marL="0" lvl="0" indent="0" algn="just">
              <a:lnSpc>
                <a:spcPct val="125000"/>
              </a:lnSpc>
              <a:buNone/>
            </a:pPr>
            <a:r>
              <a:rPr lang="en-US" altLang="zh-CN" sz="1600" kern="100" dirty="0">
                <a:solidFill>
                  <a:srgbClr val="000000"/>
                </a:solidFill>
                <a:latin typeface="+mn-ea"/>
                <a:ea typeface="+mn-ea"/>
                <a:cs typeface="宋体" panose="02010600030101010101" pitchFamily="2" charset="-122"/>
              </a:rPr>
              <a:t>1.</a:t>
            </a:r>
            <a:r>
              <a:rPr lang="zh-CN" altLang="en-US" sz="1600" kern="100" dirty="0">
                <a:solidFill>
                  <a:srgbClr val="000000"/>
                </a:solidFill>
                <a:latin typeface="+mn-ea"/>
                <a:ea typeface="+mn-ea"/>
                <a:cs typeface="宋体" panose="02010600030101010101" pitchFamily="2" charset="-122"/>
              </a:rPr>
              <a:t>根据尿燃比（博世系统尿燃比</a:t>
            </a:r>
            <a:r>
              <a:rPr lang="en-US" altLang="zh-CN" sz="1600" kern="100" dirty="0">
                <a:solidFill>
                  <a:srgbClr val="000000"/>
                </a:solidFill>
                <a:latin typeface="+mn-ea"/>
                <a:ea typeface="+mn-ea"/>
                <a:cs typeface="宋体" panose="02010600030101010101" pitchFamily="2" charset="-122"/>
              </a:rPr>
              <a:t>3%~5%</a:t>
            </a:r>
            <a:r>
              <a:rPr lang="zh-CN" altLang="en-US" sz="1600" kern="100" dirty="0">
                <a:solidFill>
                  <a:srgbClr val="000000"/>
                </a:solidFill>
                <a:latin typeface="+mn-ea"/>
                <a:ea typeface="+mn-ea"/>
                <a:cs typeface="宋体" panose="02010600030101010101" pitchFamily="2" charset="-122"/>
              </a:rPr>
              <a:t>，德尔福系统尿燃比</a:t>
            </a:r>
            <a:r>
              <a:rPr lang="en-US" altLang="zh-CN" sz="1600" kern="100" dirty="0">
                <a:solidFill>
                  <a:srgbClr val="000000"/>
                </a:solidFill>
                <a:latin typeface="+mn-ea"/>
                <a:ea typeface="+mn-ea"/>
                <a:cs typeface="宋体" panose="02010600030101010101" pitchFamily="2" charset="-122"/>
              </a:rPr>
              <a:t>3%~7%</a:t>
            </a:r>
            <a:r>
              <a:rPr lang="zh-CN" altLang="en-US" sz="1600" kern="100" dirty="0">
                <a:solidFill>
                  <a:srgbClr val="000000"/>
                </a:solidFill>
                <a:latin typeface="+mn-ea"/>
                <a:ea typeface="+mn-ea"/>
                <a:cs typeface="宋体" panose="02010600030101010101" pitchFamily="2" charset="-122"/>
              </a:rPr>
              <a:t>）来判断车辆是否异常喷射尿素，</a:t>
            </a:r>
            <a:endParaRPr lang="en-US" altLang="zh-CN" sz="1600" kern="100" dirty="0">
              <a:solidFill>
                <a:srgbClr val="000000"/>
              </a:solidFill>
              <a:latin typeface="+mn-ea"/>
              <a:ea typeface="+mn-ea"/>
              <a:cs typeface="宋体" panose="02010600030101010101" pitchFamily="2" charset="-122"/>
            </a:endParaRPr>
          </a:p>
          <a:p>
            <a:pPr marL="0" lvl="0" indent="0" algn="just">
              <a:lnSpc>
                <a:spcPct val="125000"/>
              </a:lnSpc>
              <a:buNone/>
            </a:pPr>
            <a:r>
              <a:rPr lang="zh-CN" altLang="en-US" sz="1600" kern="100" dirty="0">
                <a:solidFill>
                  <a:srgbClr val="000000"/>
                </a:solidFill>
                <a:latin typeface="+mn-ea"/>
                <a:ea typeface="+mn-ea"/>
                <a:cs typeface="宋体" panose="02010600030101010101" pitchFamily="2" charset="-122"/>
              </a:rPr>
              <a:t>如尿燃比过大，则结晶有可能是喷嘴异常喷射尿素引起，可以用易博达做喷嘴雾化测试确认喷嘴雾化效果及喷射精度</a:t>
            </a:r>
            <a:endParaRPr lang="en-US" altLang="zh-CN" sz="1600" kern="100" dirty="0">
              <a:solidFill>
                <a:srgbClr val="000000"/>
              </a:solidFill>
              <a:latin typeface="+mn-ea"/>
              <a:ea typeface="+mn-ea"/>
              <a:cs typeface="宋体" panose="02010600030101010101" pitchFamily="2" charset="-122"/>
            </a:endParaRPr>
          </a:p>
          <a:p>
            <a:pPr marL="0" lvl="0" indent="0" algn="just">
              <a:lnSpc>
                <a:spcPct val="125000"/>
              </a:lnSpc>
              <a:buNone/>
            </a:pPr>
            <a:r>
              <a:rPr lang="en-US" altLang="zh-CN" sz="1600" kern="100" dirty="0">
                <a:solidFill>
                  <a:srgbClr val="000000"/>
                </a:solidFill>
                <a:latin typeface="+mn-ea"/>
                <a:ea typeface="+mn-ea"/>
                <a:cs typeface="宋体" panose="02010600030101010101" pitchFamily="2" charset="-122"/>
              </a:rPr>
              <a:t>2.</a:t>
            </a:r>
            <a:r>
              <a:rPr lang="zh-CN" altLang="en-US" sz="1600" kern="100" dirty="0">
                <a:solidFill>
                  <a:srgbClr val="000000"/>
                </a:solidFill>
                <a:latin typeface="+mn-ea"/>
                <a:ea typeface="+mn-ea"/>
                <a:cs typeface="宋体" panose="02010600030101010101" pitchFamily="2" charset="-122"/>
              </a:rPr>
              <a:t>确认</a:t>
            </a:r>
            <a:r>
              <a:rPr lang="en-US" altLang="zh-CN" sz="1600" kern="100" dirty="0">
                <a:solidFill>
                  <a:srgbClr val="000000"/>
                </a:solidFill>
                <a:latin typeface="+mn-ea"/>
                <a:ea typeface="+mn-ea"/>
                <a:cs typeface="宋体" panose="02010600030101010101" pitchFamily="2" charset="-122"/>
              </a:rPr>
              <a:t>DCU</a:t>
            </a:r>
            <a:r>
              <a:rPr lang="zh-CN" altLang="en-US" sz="1600" kern="100" dirty="0">
                <a:solidFill>
                  <a:srgbClr val="000000"/>
                </a:solidFill>
                <a:latin typeface="+mn-ea"/>
                <a:ea typeface="+mn-ea"/>
                <a:cs typeface="宋体" panose="02010600030101010101" pitchFamily="2" charset="-122"/>
              </a:rPr>
              <a:t>与</a:t>
            </a:r>
            <a:r>
              <a:rPr lang="en-US" altLang="zh-CN" sz="1600" kern="100" dirty="0">
                <a:solidFill>
                  <a:srgbClr val="000000"/>
                </a:solidFill>
                <a:latin typeface="+mn-ea"/>
                <a:ea typeface="+mn-ea"/>
                <a:cs typeface="宋体" panose="02010600030101010101" pitchFamily="2" charset="-122"/>
              </a:rPr>
              <a:t>ECU</a:t>
            </a:r>
            <a:r>
              <a:rPr lang="zh-CN" altLang="en-US" sz="1600" kern="100" dirty="0">
                <a:solidFill>
                  <a:srgbClr val="000000"/>
                </a:solidFill>
                <a:latin typeface="+mn-ea"/>
                <a:ea typeface="+mn-ea"/>
                <a:cs typeface="宋体" panose="02010600030101010101" pitchFamily="2" charset="-122"/>
              </a:rPr>
              <a:t>数据版本是否匹配，并且是否都为最新的版本</a:t>
            </a:r>
            <a:endParaRPr lang="en-US" altLang="zh-CN" sz="1600" kern="100" dirty="0">
              <a:solidFill>
                <a:srgbClr val="000000"/>
              </a:solidFill>
              <a:latin typeface="+mn-ea"/>
              <a:ea typeface="+mn-ea"/>
              <a:cs typeface="宋体" panose="02010600030101010101" pitchFamily="2" charset="-122"/>
            </a:endParaRPr>
          </a:p>
          <a:p>
            <a:pPr marL="0" indent="0" algn="just">
              <a:lnSpc>
                <a:spcPct val="125000"/>
              </a:lnSpc>
              <a:buNone/>
            </a:pPr>
            <a:r>
              <a:rPr lang="zh-CN" altLang="en-US" sz="1600" kern="100" dirty="0">
                <a:solidFill>
                  <a:srgbClr val="000000"/>
                </a:solidFill>
                <a:latin typeface="+mn-ea"/>
                <a:ea typeface="+mn-ea"/>
                <a:cs typeface="宋体" panose="02010600030101010101" pitchFamily="2" charset="-122"/>
              </a:rPr>
              <a:t>如是老数据，载体无破损，物理清除结晶后将</a:t>
            </a:r>
            <a:r>
              <a:rPr lang="en-US" altLang="zh-CN" sz="1600" kern="100" dirty="0">
                <a:solidFill>
                  <a:srgbClr val="000000"/>
                </a:solidFill>
                <a:latin typeface="+mn-ea"/>
                <a:ea typeface="+mn-ea"/>
                <a:cs typeface="宋体" panose="02010600030101010101" pitchFamily="2" charset="-122"/>
              </a:rPr>
              <a:t>ECU</a:t>
            </a:r>
            <a:r>
              <a:rPr lang="zh-CN" altLang="en-US" sz="1600" kern="100" dirty="0">
                <a:solidFill>
                  <a:srgbClr val="000000"/>
                </a:solidFill>
                <a:latin typeface="+mn-ea"/>
                <a:ea typeface="+mn-ea"/>
                <a:cs typeface="宋体" panose="02010600030101010101" pitchFamily="2" charset="-122"/>
              </a:rPr>
              <a:t>和</a:t>
            </a:r>
            <a:r>
              <a:rPr lang="en-US" altLang="zh-CN" sz="1600" kern="100" dirty="0">
                <a:solidFill>
                  <a:srgbClr val="000000"/>
                </a:solidFill>
                <a:latin typeface="+mn-ea"/>
                <a:ea typeface="+mn-ea"/>
                <a:cs typeface="宋体" panose="02010600030101010101" pitchFamily="2" charset="-122"/>
              </a:rPr>
              <a:t>DCU</a:t>
            </a:r>
            <a:r>
              <a:rPr lang="zh-CN" altLang="en-US" sz="1600" kern="100" dirty="0">
                <a:solidFill>
                  <a:srgbClr val="000000"/>
                </a:solidFill>
                <a:latin typeface="+mn-ea"/>
                <a:ea typeface="+mn-ea"/>
                <a:cs typeface="宋体" panose="02010600030101010101" pitchFamily="2" charset="-122"/>
              </a:rPr>
              <a:t>数据更新为新数据，如载体破损开裂，需更换相对应催化器分总成后再跟新数据</a:t>
            </a:r>
            <a:endParaRPr lang="en-US" altLang="zh-CN" sz="1600" kern="100" dirty="0">
              <a:solidFill>
                <a:srgbClr val="000000"/>
              </a:solidFill>
              <a:latin typeface="+mn-ea"/>
              <a:ea typeface="+mn-ea"/>
              <a:cs typeface="宋体" panose="02010600030101010101" pitchFamily="2" charset="-122"/>
            </a:endParaRPr>
          </a:p>
          <a:p>
            <a:pPr marL="0" indent="0">
              <a:buNone/>
            </a:pPr>
            <a:endParaRPr lang="zh-CN" altLang="en-US" dirty="0">
              <a:latin typeface="+mn-ea"/>
              <a:ea typeface="+mn-ea"/>
            </a:endParaRPr>
          </a:p>
          <a:p>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spTree>
    <p:extLst>
      <p:ext uri="{BB962C8B-B14F-4D97-AF65-F5344CB8AC3E}">
        <p14:creationId xmlns:p14="http://schemas.microsoft.com/office/powerpoint/2010/main" val="3797684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929E9E-F893-4141-813A-90180814339C}"/>
              </a:ext>
            </a:extLst>
          </p:cNvPr>
          <p:cNvSpPr txBox="1"/>
          <p:nvPr/>
        </p:nvSpPr>
        <p:spPr>
          <a:xfrm>
            <a:off x="161925" y="923925"/>
            <a:ext cx="11623695" cy="369332"/>
          </a:xfrm>
          <a:prstGeom prst="rect">
            <a:avLst/>
          </a:prstGeom>
          <a:noFill/>
        </p:spPr>
        <p:txBody>
          <a:bodyPr wrap="none" rtlCol="0">
            <a:spAutoFit/>
          </a:bodyPr>
          <a:lstStyle/>
          <a:p>
            <a:r>
              <a:rPr lang="en-US" altLang="zh-CN" dirty="0"/>
              <a:t>6</a:t>
            </a:r>
            <a:r>
              <a:rPr lang="zh-CN" altLang="en-US" dirty="0"/>
              <a:t>、此时所有涉及到</a:t>
            </a:r>
            <a:r>
              <a:rPr lang="en-US" altLang="zh-CN" dirty="0"/>
              <a:t>DPF</a:t>
            </a:r>
            <a:r>
              <a:rPr lang="zh-CN" altLang="en-US" dirty="0"/>
              <a:t>系统的车辆参数都会显示在软件界面中，包含数据流名称，数据流具体值，数据流单位。</a:t>
            </a:r>
          </a:p>
        </p:txBody>
      </p:sp>
      <p:sp>
        <p:nvSpPr>
          <p:cNvPr id="6" name="文本框 5">
            <a:extLst>
              <a:ext uri="{FF2B5EF4-FFF2-40B4-BE49-F238E27FC236}">
                <a16:creationId xmlns:a16="http://schemas.microsoft.com/office/drawing/2014/main" id="{478C8005-ED17-4AE1-9D6B-395C3FAEE93E}"/>
              </a:ext>
            </a:extLst>
          </p:cNvPr>
          <p:cNvSpPr txBox="1"/>
          <p:nvPr/>
        </p:nvSpPr>
        <p:spPr>
          <a:xfrm>
            <a:off x="161925" y="185261"/>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德尔福燃油系统</a:t>
            </a:r>
          </a:p>
        </p:txBody>
      </p:sp>
      <p:pic>
        <p:nvPicPr>
          <p:cNvPr id="4" name="图片 3">
            <a:extLst>
              <a:ext uri="{FF2B5EF4-FFF2-40B4-BE49-F238E27FC236}">
                <a16:creationId xmlns:a16="http://schemas.microsoft.com/office/drawing/2014/main" id="{BBAC4AB7-5F5C-4674-990C-EB7574C037A8}"/>
              </a:ext>
            </a:extLst>
          </p:cNvPr>
          <p:cNvPicPr>
            <a:picLocks noChangeAspect="1"/>
          </p:cNvPicPr>
          <p:nvPr/>
        </p:nvPicPr>
        <p:blipFill>
          <a:blip r:embed="rId2"/>
          <a:stretch>
            <a:fillRect/>
          </a:stretch>
        </p:blipFill>
        <p:spPr>
          <a:xfrm>
            <a:off x="1452562" y="1550742"/>
            <a:ext cx="9286875" cy="4459533"/>
          </a:xfrm>
          <a:prstGeom prst="rect">
            <a:avLst/>
          </a:prstGeom>
        </p:spPr>
      </p:pic>
    </p:spTree>
    <p:extLst>
      <p:ext uri="{BB962C8B-B14F-4D97-AF65-F5344CB8AC3E}">
        <p14:creationId xmlns:p14="http://schemas.microsoft.com/office/powerpoint/2010/main" val="1968688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rPr>
              <a:t>7</a:t>
            </a:r>
            <a:r>
              <a:rPr lang="zh-CN" altLang="en-US" dirty="0">
                <a:solidFill>
                  <a:schemeClr val="tx1"/>
                </a:solidFill>
              </a:rPr>
              <a:t>、根据下图所示在数据流对应的方框内勾选所需的数据流：</a:t>
            </a:r>
          </a:p>
        </p:txBody>
      </p:sp>
      <p:sp>
        <p:nvSpPr>
          <p:cNvPr id="12" name="文本框 11">
            <a:extLst>
              <a:ext uri="{FF2B5EF4-FFF2-40B4-BE49-F238E27FC236}">
                <a16:creationId xmlns:a16="http://schemas.microsoft.com/office/drawing/2014/main" id="{79FE1C0A-69C4-46CE-BEC0-F357A5F45F31}"/>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pic>
        <p:nvPicPr>
          <p:cNvPr id="4" name="图片 3">
            <a:extLst>
              <a:ext uri="{FF2B5EF4-FFF2-40B4-BE49-F238E27FC236}">
                <a16:creationId xmlns:a16="http://schemas.microsoft.com/office/drawing/2014/main" id="{163C338D-6746-447F-9805-05C9A9BFD9E1}"/>
              </a:ext>
            </a:extLst>
          </p:cNvPr>
          <p:cNvPicPr>
            <a:picLocks noChangeAspect="1"/>
          </p:cNvPicPr>
          <p:nvPr/>
        </p:nvPicPr>
        <p:blipFill>
          <a:blip r:embed="rId2"/>
          <a:stretch>
            <a:fillRect/>
          </a:stretch>
        </p:blipFill>
        <p:spPr>
          <a:xfrm>
            <a:off x="1376539" y="1521575"/>
            <a:ext cx="9506302" cy="4336300"/>
          </a:xfrm>
          <a:prstGeom prst="rect">
            <a:avLst/>
          </a:prstGeom>
        </p:spPr>
      </p:pic>
    </p:spTree>
    <p:extLst>
      <p:ext uri="{BB962C8B-B14F-4D97-AF65-F5344CB8AC3E}">
        <p14:creationId xmlns:p14="http://schemas.microsoft.com/office/powerpoint/2010/main" val="3692038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79FE1C0A-69C4-46CE-BEC0-F357A5F45F31}"/>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pic>
        <p:nvPicPr>
          <p:cNvPr id="4" name="图片 3">
            <a:extLst>
              <a:ext uri="{FF2B5EF4-FFF2-40B4-BE49-F238E27FC236}">
                <a16:creationId xmlns:a16="http://schemas.microsoft.com/office/drawing/2014/main" id="{163C338D-6746-447F-9805-05C9A9BFD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6539" y="1647825"/>
            <a:ext cx="9506302" cy="3947258"/>
          </a:xfrm>
          <a:prstGeom prst="rect">
            <a:avLst/>
          </a:prstGeom>
        </p:spPr>
      </p:pic>
    </p:spTree>
    <p:extLst>
      <p:ext uri="{BB962C8B-B14F-4D97-AF65-F5344CB8AC3E}">
        <p14:creationId xmlns:p14="http://schemas.microsoft.com/office/powerpoint/2010/main" val="246373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79FE1C0A-69C4-46CE-BEC0-F357A5F45F31}"/>
              </a:ext>
            </a:extLst>
          </p:cNvPr>
          <p:cNvSpPr txBox="1"/>
          <p:nvPr/>
        </p:nvSpPr>
        <p:spPr>
          <a:xfrm>
            <a:off x="0" y="167218"/>
            <a:ext cx="11430000" cy="369332"/>
          </a:xfrm>
          <a:prstGeom prst="rect">
            <a:avLst/>
          </a:prstGeom>
          <a:noFill/>
        </p:spPr>
        <p:txBody>
          <a:bodyPr wrap="square" rtlCol="0">
            <a:spAutoFit/>
          </a:bodyPr>
          <a:lstStyle/>
          <a:p>
            <a:r>
              <a:rPr lang="en-US" altLang="zh-CN" b="1" dirty="0"/>
              <a:t>DPF</a:t>
            </a:r>
            <a:r>
              <a:rPr lang="zh-CN" altLang="en-US" b="1" dirty="0"/>
              <a:t>相关数据流选取及说明</a:t>
            </a:r>
            <a:r>
              <a:rPr lang="en-US" altLang="zh-CN" b="1" dirty="0"/>
              <a:t>—</a:t>
            </a:r>
            <a:r>
              <a:rPr lang="zh-CN" altLang="en-US" dirty="0"/>
              <a:t>博世燃油系统</a:t>
            </a:r>
          </a:p>
        </p:txBody>
      </p:sp>
      <p:pic>
        <p:nvPicPr>
          <p:cNvPr id="4" name="图片 3">
            <a:extLst>
              <a:ext uri="{FF2B5EF4-FFF2-40B4-BE49-F238E27FC236}">
                <a16:creationId xmlns:a16="http://schemas.microsoft.com/office/drawing/2014/main" id="{163C338D-6746-447F-9805-05C9A9BFD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6539" y="1710536"/>
            <a:ext cx="9506302" cy="3821836"/>
          </a:xfrm>
          <a:prstGeom prst="rect">
            <a:avLst/>
          </a:prstGeom>
        </p:spPr>
      </p:pic>
    </p:spTree>
    <p:extLst>
      <p:ext uri="{BB962C8B-B14F-4D97-AF65-F5344CB8AC3E}">
        <p14:creationId xmlns:p14="http://schemas.microsoft.com/office/powerpoint/2010/main" val="96006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115795" y="989385"/>
            <a:ext cx="11767624" cy="5716215"/>
          </a:xfrm>
        </p:spPr>
        <p:txBody>
          <a:bodyPr>
            <a:normAutofit fontScale="62500" lnSpcReduction="20000"/>
          </a:bodyPr>
          <a:lstStyle/>
          <a:p>
            <a:pPr marL="0" indent="0">
              <a:buNone/>
            </a:pPr>
            <a:r>
              <a:rPr lang="zh-CN" altLang="en-US" sz="2600" kern="100" dirty="0">
                <a:solidFill>
                  <a:srgbClr val="FF0000"/>
                </a:solidFill>
                <a:latin typeface="+mn-ea"/>
                <a:ea typeface="+mn-ea"/>
                <a:cs typeface="宋体" panose="02010600030101010101" pitchFamily="2" charset="-122"/>
              </a:rPr>
              <a:t>例：</a:t>
            </a:r>
            <a:r>
              <a:rPr lang="zh-CN" altLang="en-US" sz="2600" kern="100" dirty="0">
                <a:solidFill>
                  <a:srgbClr val="000000"/>
                </a:solidFill>
                <a:effectLst/>
                <a:latin typeface="+mn-ea"/>
                <a:ea typeface="+mn-ea"/>
                <a:cs typeface="宋体" panose="02010600030101010101" pitchFamily="2" charset="-122"/>
              </a:rPr>
              <a:t>江淮</a:t>
            </a:r>
            <a:r>
              <a:rPr lang="en-US" altLang="zh-CN" sz="2600" kern="100" dirty="0">
                <a:solidFill>
                  <a:srgbClr val="000000"/>
                </a:solidFill>
                <a:effectLst/>
                <a:latin typeface="+mn-ea"/>
                <a:ea typeface="+mn-ea"/>
                <a:cs typeface="宋体" panose="02010600030101010101" pitchFamily="2" charset="-122"/>
              </a:rPr>
              <a:t>D45</a:t>
            </a:r>
            <a:r>
              <a:rPr lang="zh-CN" altLang="zh-CN" sz="2600" kern="100" dirty="0">
                <a:solidFill>
                  <a:srgbClr val="000000"/>
                </a:solidFill>
                <a:effectLst/>
                <a:latin typeface="+mn-ea"/>
                <a:ea typeface="+mn-ea"/>
                <a:cs typeface="宋体" panose="02010600030101010101" pitchFamily="2" charset="-122"/>
              </a:rPr>
              <a:t>格尔发车型，</a:t>
            </a:r>
            <a:r>
              <a:rPr lang="zh-CN" altLang="en-US" sz="2600" kern="100" dirty="0">
                <a:solidFill>
                  <a:srgbClr val="000000"/>
                </a:solidFill>
                <a:effectLst/>
                <a:latin typeface="+mn-ea"/>
                <a:ea typeface="+mn-ea"/>
                <a:cs typeface="宋体" panose="02010600030101010101" pitchFamily="2" charset="-122"/>
              </a:rPr>
              <a:t>最新</a:t>
            </a:r>
            <a:r>
              <a:rPr lang="en-US" altLang="zh-CN" sz="2600" kern="100" dirty="0">
                <a:solidFill>
                  <a:srgbClr val="000000"/>
                </a:solidFill>
                <a:effectLst/>
                <a:latin typeface="+mn-ea"/>
                <a:ea typeface="+mn-ea"/>
                <a:cs typeface="宋体" panose="02010600030101010101" pitchFamily="2" charset="-122"/>
              </a:rPr>
              <a:t>ECU</a:t>
            </a:r>
            <a:r>
              <a:rPr lang="zh-CN" altLang="en-US" sz="2600" kern="100" dirty="0">
                <a:solidFill>
                  <a:srgbClr val="000000"/>
                </a:solidFill>
                <a:effectLst/>
                <a:latin typeface="+mn-ea"/>
                <a:ea typeface="+mn-ea"/>
                <a:cs typeface="宋体" panose="02010600030101010101" pitchFamily="2" charset="-122"/>
              </a:rPr>
              <a:t>和</a:t>
            </a:r>
            <a:r>
              <a:rPr lang="en-US" altLang="zh-CN" sz="2600" kern="100" dirty="0">
                <a:solidFill>
                  <a:srgbClr val="000000"/>
                </a:solidFill>
                <a:effectLst/>
                <a:latin typeface="+mn-ea"/>
                <a:ea typeface="+mn-ea"/>
                <a:cs typeface="宋体" panose="02010600030101010101" pitchFamily="2" charset="-122"/>
              </a:rPr>
              <a:t>DCU</a:t>
            </a:r>
            <a:r>
              <a:rPr lang="zh-CN" altLang="zh-CN" sz="2600" kern="100" dirty="0">
                <a:solidFill>
                  <a:srgbClr val="000000"/>
                </a:solidFill>
                <a:effectLst/>
                <a:latin typeface="+mn-ea"/>
                <a:ea typeface="+mn-ea"/>
                <a:cs typeface="宋体" panose="02010600030101010101" pitchFamily="2" charset="-122"/>
              </a:rPr>
              <a:t>数据</a:t>
            </a:r>
            <a:r>
              <a:rPr lang="zh-CN" altLang="en-US" sz="2600" kern="100" dirty="0">
                <a:solidFill>
                  <a:srgbClr val="000000"/>
                </a:solidFill>
                <a:effectLst/>
                <a:latin typeface="+mn-ea"/>
                <a:ea typeface="+mn-ea"/>
                <a:cs typeface="宋体" panose="02010600030101010101" pitchFamily="2" charset="-122"/>
              </a:rPr>
              <a:t>版本如下图；新数据优化了再生里程，有助于降低</a:t>
            </a:r>
            <a:r>
              <a:rPr lang="en-US" altLang="zh-CN" sz="2600" kern="100" dirty="0">
                <a:solidFill>
                  <a:srgbClr val="000000"/>
                </a:solidFill>
                <a:latin typeface="+mn-ea"/>
                <a:ea typeface="+mn-ea"/>
                <a:cs typeface="宋体" panose="02010600030101010101" pitchFamily="2" charset="-122"/>
              </a:rPr>
              <a:t>SCR</a:t>
            </a:r>
            <a:r>
              <a:rPr lang="zh-CN" altLang="en-US" sz="2600" kern="100" dirty="0">
                <a:solidFill>
                  <a:srgbClr val="000000"/>
                </a:solidFill>
                <a:latin typeface="+mn-ea"/>
                <a:ea typeface="+mn-ea"/>
                <a:cs typeface="宋体" panose="02010600030101010101" pitchFamily="2" charset="-122"/>
              </a:rPr>
              <a:t>结晶，</a:t>
            </a:r>
            <a:r>
              <a:rPr lang="en-US" altLang="zh-CN" sz="2600" kern="100" dirty="0">
                <a:solidFill>
                  <a:srgbClr val="000000"/>
                </a:solidFill>
                <a:latin typeface="+mn-ea"/>
                <a:ea typeface="+mn-ea"/>
                <a:cs typeface="宋体" panose="02010600030101010101" pitchFamily="2" charset="-122"/>
              </a:rPr>
              <a:t>ECU</a:t>
            </a:r>
            <a:r>
              <a:rPr lang="zh-CN" altLang="en-US" sz="2600" kern="100" dirty="0">
                <a:solidFill>
                  <a:srgbClr val="000000"/>
                </a:solidFill>
                <a:latin typeface="+mn-ea"/>
                <a:ea typeface="+mn-ea"/>
                <a:cs typeface="宋体" panose="02010600030101010101" pitchFamily="2" charset="-122"/>
              </a:rPr>
              <a:t>数据必须和</a:t>
            </a:r>
            <a:r>
              <a:rPr lang="en-US" altLang="zh-CN" sz="2600" kern="100" dirty="0">
                <a:solidFill>
                  <a:srgbClr val="000000"/>
                </a:solidFill>
                <a:latin typeface="+mn-ea"/>
                <a:ea typeface="+mn-ea"/>
                <a:cs typeface="宋体" panose="02010600030101010101" pitchFamily="2" charset="-122"/>
              </a:rPr>
              <a:t>DCU</a:t>
            </a:r>
            <a:r>
              <a:rPr lang="zh-CN" altLang="en-US" sz="2600" kern="100" dirty="0">
                <a:solidFill>
                  <a:srgbClr val="000000"/>
                </a:solidFill>
                <a:latin typeface="+mn-ea"/>
                <a:ea typeface="+mn-ea"/>
                <a:cs typeface="宋体" panose="02010600030101010101" pitchFamily="2" charset="-122"/>
              </a:rPr>
              <a:t>数据相匹配。</a:t>
            </a:r>
            <a:endParaRPr lang="en-US" altLang="zh-CN" sz="2600" kern="100" dirty="0">
              <a:solidFill>
                <a:srgbClr val="000000"/>
              </a:solidFill>
              <a:latin typeface="+mn-ea"/>
              <a:ea typeface="+mn-ea"/>
              <a:cs typeface="宋体" panose="02010600030101010101" pitchFamily="2" charset="-122"/>
            </a:endParaRPr>
          </a:p>
          <a:p>
            <a:pPr marL="0" indent="0">
              <a:buNone/>
            </a:pPr>
            <a:endParaRPr lang="en-US" altLang="zh-CN" sz="29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kern="100" dirty="0">
              <a:solidFill>
                <a:srgbClr val="000000"/>
              </a:solidFill>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kern="100" dirty="0">
              <a:solidFill>
                <a:srgbClr val="000000"/>
              </a:solidFill>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kern="100" dirty="0">
              <a:solidFill>
                <a:srgbClr val="000000"/>
              </a:solidFill>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r>
              <a:rPr lang="en-US" altLang="zh-CN" sz="1800" kern="100" dirty="0">
                <a:solidFill>
                  <a:srgbClr val="000000"/>
                </a:solidFill>
                <a:effectLst/>
                <a:latin typeface="+mn-ea"/>
                <a:ea typeface="+mn-ea"/>
                <a:cs typeface="宋体" panose="02010600030101010101" pitchFamily="2" charset="-122"/>
              </a:rPr>
              <a:t> </a:t>
            </a: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r>
              <a:rPr lang="zh-CN" altLang="en-US" sz="1800" kern="100" dirty="0">
                <a:solidFill>
                  <a:srgbClr val="000000"/>
                </a:solidFill>
                <a:effectLst/>
                <a:latin typeface="+mn-ea"/>
                <a:ea typeface="+mn-ea"/>
                <a:cs typeface="宋体" panose="02010600030101010101" pitchFamily="2" charset="-122"/>
              </a:rPr>
              <a:t>                             </a:t>
            </a:r>
            <a:endParaRPr lang="en-US" altLang="zh-CN" sz="1800" kern="100" dirty="0">
              <a:solidFill>
                <a:srgbClr val="000000"/>
              </a:solidFill>
              <a:effectLst/>
              <a:latin typeface="+mn-ea"/>
              <a:ea typeface="+mn-ea"/>
              <a:cs typeface="宋体" panose="02010600030101010101" pitchFamily="2" charset="-122"/>
            </a:endParaRPr>
          </a:p>
          <a:p>
            <a:pPr marL="0" lvl="0" indent="0" algn="just">
              <a:lnSpc>
                <a:spcPct val="125000"/>
              </a:lnSpc>
              <a:buNone/>
            </a:pPr>
            <a:r>
              <a:rPr lang="zh-CN" altLang="en-US" sz="2600" kern="100" dirty="0">
                <a:solidFill>
                  <a:srgbClr val="000000"/>
                </a:solidFill>
                <a:effectLst/>
                <a:latin typeface="+mn-ea"/>
                <a:ea typeface="+mn-ea"/>
                <a:cs typeface="宋体" panose="02010600030101010101" pitchFamily="2" charset="-122"/>
              </a:rPr>
              <a:t>                            </a:t>
            </a:r>
            <a:r>
              <a:rPr lang="en-US" altLang="zh-CN" sz="2600" kern="100" dirty="0">
                <a:solidFill>
                  <a:srgbClr val="000000"/>
                </a:solidFill>
                <a:latin typeface="+mn-ea"/>
                <a:ea typeface="+mn-ea"/>
                <a:cs typeface="宋体" panose="02010600030101010101" pitchFamily="2" charset="-122"/>
              </a:rPr>
              <a:t> </a:t>
            </a:r>
            <a:r>
              <a:rPr lang="zh-CN" altLang="en-US" sz="2600" kern="100" dirty="0">
                <a:solidFill>
                  <a:srgbClr val="000000"/>
                </a:solidFill>
                <a:effectLst/>
                <a:latin typeface="+mn-ea"/>
                <a:ea typeface="+mn-ea"/>
                <a:cs typeface="宋体" panose="02010600030101010101" pitchFamily="2" charset="-122"/>
              </a:rPr>
              <a:t>最新</a:t>
            </a:r>
            <a:r>
              <a:rPr lang="en-US" altLang="zh-CN" sz="2600" kern="100" dirty="0">
                <a:solidFill>
                  <a:srgbClr val="000000"/>
                </a:solidFill>
                <a:effectLst/>
                <a:latin typeface="+mn-ea"/>
                <a:ea typeface="+mn-ea"/>
                <a:cs typeface="宋体" panose="02010600030101010101" pitchFamily="2" charset="-122"/>
              </a:rPr>
              <a:t>ECU</a:t>
            </a:r>
            <a:r>
              <a:rPr lang="zh-CN" altLang="en-US" sz="2600" kern="100" dirty="0">
                <a:solidFill>
                  <a:srgbClr val="000000"/>
                </a:solidFill>
                <a:effectLst/>
                <a:latin typeface="+mn-ea"/>
                <a:ea typeface="+mn-ea"/>
                <a:cs typeface="宋体" panose="02010600030101010101" pitchFamily="2" charset="-122"/>
              </a:rPr>
              <a:t>数据                                                   </a:t>
            </a:r>
            <a:r>
              <a:rPr lang="zh-CN" altLang="en-US" sz="2600" kern="100" dirty="0">
                <a:solidFill>
                  <a:srgbClr val="000000"/>
                </a:solidFill>
                <a:latin typeface="+mn-ea"/>
                <a:ea typeface="+mn-ea"/>
                <a:cs typeface="宋体" panose="02010600030101010101" pitchFamily="2" charset="-122"/>
              </a:rPr>
              <a:t>        </a:t>
            </a:r>
            <a:r>
              <a:rPr lang="zh-CN" altLang="en-US" sz="2600" kern="100" dirty="0">
                <a:solidFill>
                  <a:srgbClr val="000000"/>
                </a:solidFill>
                <a:effectLst/>
                <a:latin typeface="+mn-ea"/>
                <a:ea typeface="+mn-ea"/>
                <a:cs typeface="宋体" panose="02010600030101010101" pitchFamily="2" charset="-122"/>
              </a:rPr>
              <a:t>最新</a:t>
            </a:r>
            <a:r>
              <a:rPr lang="en-US" altLang="zh-CN" sz="2600" kern="100" dirty="0">
                <a:solidFill>
                  <a:srgbClr val="000000"/>
                </a:solidFill>
                <a:effectLst/>
                <a:latin typeface="+mn-ea"/>
                <a:ea typeface="+mn-ea"/>
                <a:cs typeface="宋体" panose="02010600030101010101" pitchFamily="2" charset="-122"/>
              </a:rPr>
              <a:t>DCU</a:t>
            </a:r>
            <a:r>
              <a:rPr lang="zh-CN" altLang="en-US" sz="2600" kern="100" dirty="0">
                <a:solidFill>
                  <a:srgbClr val="000000"/>
                </a:solidFill>
                <a:effectLst/>
                <a:latin typeface="+mn-ea"/>
                <a:ea typeface="+mn-ea"/>
                <a:cs typeface="宋体" panose="02010600030101010101" pitchFamily="2" charset="-122"/>
              </a:rPr>
              <a:t>数据</a:t>
            </a:r>
            <a:endParaRPr lang="en-US" altLang="zh-CN" sz="2600" kern="100" dirty="0">
              <a:solidFill>
                <a:srgbClr val="000000"/>
              </a:solidFill>
              <a:effectLst/>
              <a:latin typeface="+mn-ea"/>
              <a:ea typeface="+mn-ea"/>
              <a:cs typeface="宋体" panose="02010600030101010101" pitchFamily="2" charset="-122"/>
            </a:endParaRPr>
          </a:p>
          <a:p>
            <a:endParaRPr lang="zh-CN" altLang="en-US" dirty="0">
              <a:latin typeface="+mn-ea"/>
              <a:ea typeface="+mn-ea"/>
            </a:endParaRPr>
          </a:p>
          <a:p>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pic>
        <p:nvPicPr>
          <p:cNvPr id="5" name="图片 4">
            <a:extLst>
              <a:ext uri="{FF2B5EF4-FFF2-40B4-BE49-F238E27FC236}">
                <a16:creationId xmlns:a16="http://schemas.microsoft.com/office/drawing/2014/main" id="{B0A4D4E6-D897-4163-BCFB-6900C42991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brightnessContrast bright="-4000" contrast="2000"/>
                    </a14:imgEffect>
                  </a14:imgLayer>
                </a14:imgProps>
              </a:ext>
              <a:ext uri="{28A0092B-C50C-407E-A947-70E740481C1C}">
                <a14:useLocalDpi xmlns:a14="http://schemas.microsoft.com/office/drawing/2010/main" val="0"/>
              </a:ext>
            </a:extLst>
          </a:blip>
          <a:srcRect l="5560" t="2239" r="4192" b="9524"/>
          <a:stretch/>
        </p:blipFill>
        <p:spPr>
          <a:xfrm>
            <a:off x="243839" y="1924449"/>
            <a:ext cx="5852161" cy="3846086"/>
          </a:xfrm>
          <a:prstGeom prst="rect">
            <a:avLst/>
          </a:prstGeom>
        </p:spPr>
      </p:pic>
      <p:pic>
        <p:nvPicPr>
          <p:cNvPr id="7" name="图片 6">
            <a:extLst>
              <a:ext uri="{FF2B5EF4-FFF2-40B4-BE49-F238E27FC236}">
                <a16:creationId xmlns:a16="http://schemas.microsoft.com/office/drawing/2014/main" id="{A7F02AB1-4746-4ABC-AC7B-DFA5B0F7396E}"/>
              </a:ext>
            </a:extLst>
          </p:cNvPr>
          <p:cNvPicPr>
            <a:picLocks noChangeAspect="1"/>
          </p:cNvPicPr>
          <p:nvPr/>
        </p:nvPicPr>
        <p:blipFill rotWithShape="1">
          <a:blip r:embed="rId4">
            <a:extLst>
              <a:ext uri="{28A0092B-C50C-407E-A947-70E740481C1C}">
                <a14:useLocalDpi xmlns:a14="http://schemas.microsoft.com/office/drawing/2010/main" val="0"/>
              </a:ext>
            </a:extLst>
          </a:blip>
          <a:srcRect l="3666" t="3474" r="4665" b="10045"/>
          <a:stretch/>
        </p:blipFill>
        <p:spPr>
          <a:xfrm>
            <a:off x="6224044" y="1924449"/>
            <a:ext cx="5852160" cy="3846086"/>
          </a:xfrm>
          <a:prstGeom prst="rect">
            <a:avLst/>
          </a:prstGeom>
        </p:spPr>
      </p:pic>
      <p:cxnSp>
        <p:nvCxnSpPr>
          <p:cNvPr id="6" name="直接连接符 5">
            <a:extLst>
              <a:ext uri="{FF2B5EF4-FFF2-40B4-BE49-F238E27FC236}">
                <a16:creationId xmlns:a16="http://schemas.microsoft.com/office/drawing/2014/main" id="{6053A1F0-B285-4AB7-86BE-3FB43C5A1F64}"/>
              </a:ext>
            </a:extLst>
          </p:cNvPr>
          <p:cNvCxnSpPr>
            <a:cxnSpLocks/>
          </p:cNvCxnSpPr>
          <p:nvPr/>
        </p:nvCxnSpPr>
        <p:spPr>
          <a:xfrm flipV="1">
            <a:off x="561975" y="4905375"/>
            <a:ext cx="4371975" cy="285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B480046-9522-4844-992E-B23B72A46491}"/>
              </a:ext>
            </a:extLst>
          </p:cNvPr>
          <p:cNvCxnSpPr>
            <a:cxnSpLocks/>
          </p:cNvCxnSpPr>
          <p:nvPr/>
        </p:nvCxnSpPr>
        <p:spPr>
          <a:xfrm flipV="1">
            <a:off x="6677025" y="3343275"/>
            <a:ext cx="33909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90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latin typeface="+mn-ea"/>
                <a:ea typeface="+mn-ea"/>
              </a:rPr>
              <a:t>3.</a:t>
            </a:r>
            <a:r>
              <a:rPr lang="zh-CN" altLang="en-US" dirty="0">
                <a:solidFill>
                  <a:schemeClr val="tx1"/>
                </a:solidFill>
                <a:latin typeface="+mn-ea"/>
                <a:ea typeface="+mn-ea"/>
              </a:rPr>
              <a:t>将前后氮氧传感器探头从排气管中拆出，在易博达主界面中点击“氮氧传感器检测”；再点击“国六整车检测”</a:t>
            </a:r>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pic>
        <p:nvPicPr>
          <p:cNvPr id="5" name="图片 4">
            <a:extLst>
              <a:ext uri="{FF2B5EF4-FFF2-40B4-BE49-F238E27FC236}">
                <a16:creationId xmlns:a16="http://schemas.microsoft.com/office/drawing/2014/main" id="{44291E75-F54D-417A-99EE-82EA0B21E879}"/>
              </a:ext>
            </a:extLst>
          </p:cNvPr>
          <p:cNvPicPr>
            <a:picLocks noChangeAspect="1"/>
          </p:cNvPicPr>
          <p:nvPr/>
        </p:nvPicPr>
        <p:blipFill>
          <a:blip r:embed="rId2"/>
          <a:stretch>
            <a:fillRect/>
          </a:stretch>
        </p:blipFill>
        <p:spPr>
          <a:xfrm>
            <a:off x="276930" y="1638478"/>
            <a:ext cx="5229225" cy="3981272"/>
          </a:xfrm>
          <a:prstGeom prst="rect">
            <a:avLst/>
          </a:prstGeom>
        </p:spPr>
      </p:pic>
      <p:pic>
        <p:nvPicPr>
          <p:cNvPr id="7" name="图片 6">
            <a:extLst>
              <a:ext uri="{FF2B5EF4-FFF2-40B4-BE49-F238E27FC236}">
                <a16:creationId xmlns:a16="http://schemas.microsoft.com/office/drawing/2014/main" id="{538322F3-BA49-47F2-B8B7-239623C66690}"/>
              </a:ext>
            </a:extLst>
          </p:cNvPr>
          <p:cNvPicPr>
            <a:picLocks noChangeAspect="1"/>
          </p:cNvPicPr>
          <p:nvPr/>
        </p:nvPicPr>
        <p:blipFill>
          <a:blip r:embed="rId3"/>
          <a:stretch>
            <a:fillRect/>
          </a:stretch>
        </p:blipFill>
        <p:spPr>
          <a:xfrm>
            <a:off x="5610224" y="1638478"/>
            <a:ext cx="6476295" cy="3981272"/>
          </a:xfrm>
          <a:prstGeom prst="rect">
            <a:avLst/>
          </a:prstGeom>
        </p:spPr>
      </p:pic>
      <p:cxnSp>
        <p:nvCxnSpPr>
          <p:cNvPr id="12" name="直接箭头连接符 11">
            <a:extLst>
              <a:ext uri="{FF2B5EF4-FFF2-40B4-BE49-F238E27FC236}">
                <a16:creationId xmlns:a16="http://schemas.microsoft.com/office/drawing/2014/main" id="{94DD28BA-66DA-425D-A56C-C59E340BA615}"/>
              </a:ext>
            </a:extLst>
          </p:cNvPr>
          <p:cNvCxnSpPr>
            <a:cxnSpLocks/>
          </p:cNvCxnSpPr>
          <p:nvPr/>
        </p:nvCxnSpPr>
        <p:spPr>
          <a:xfrm flipH="1" flipV="1">
            <a:off x="1438275" y="5502116"/>
            <a:ext cx="123825" cy="440747"/>
          </a:xfrm>
          <a:prstGeom prst="straightConnector1">
            <a:avLst/>
          </a:prstGeom>
          <a:ln w="57150">
            <a:solidFill>
              <a:srgbClr val="FF0000"/>
            </a:solidFill>
            <a:tailEnd type="triangle"/>
          </a:ln>
          <a:effectLst>
            <a:outerShdw blurRad="50800" dist="38100" algn="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直接箭头连接符 13">
            <a:extLst>
              <a:ext uri="{FF2B5EF4-FFF2-40B4-BE49-F238E27FC236}">
                <a16:creationId xmlns:a16="http://schemas.microsoft.com/office/drawing/2014/main" id="{4F71A284-C01E-4639-80D0-BD39BE072463}"/>
              </a:ext>
            </a:extLst>
          </p:cNvPr>
          <p:cNvCxnSpPr>
            <a:cxnSpLocks/>
          </p:cNvCxnSpPr>
          <p:nvPr/>
        </p:nvCxnSpPr>
        <p:spPr>
          <a:xfrm flipH="1" flipV="1">
            <a:off x="6943726" y="5070158"/>
            <a:ext cx="219074" cy="431958"/>
          </a:xfrm>
          <a:prstGeom prst="straightConnector1">
            <a:avLst/>
          </a:prstGeom>
          <a:ln w="57150">
            <a:solidFill>
              <a:srgbClr val="FF0000"/>
            </a:solidFill>
            <a:tailEnd type="triangle"/>
          </a:ln>
          <a:effectLst>
            <a:outerShdw blurRad="50800" dist="38100" algn="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14430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zh-CN" altLang="en-US" dirty="0">
                <a:solidFill>
                  <a:schemeClr val="tx1"/>
                </a:solidFill>
                <a:latin typeface="+mn-ea"/>
                <a:ea typeface="+mn-ea"/>
              </a:rPr>
              <a:t>点击“开始检测”，观察界面温度显示，此时需原地热车使温度达到</a:t>
            </a:r>
            <a:r>
              <a:rPr lang="en-US" altLang="zh-CN" dirty="0">
                <a:solidFill>
                  <a:schemeClr val="tx1"/>
                </a:solidFill>
                <a:latin typeface="+mn-ea"/>
                <a:ea typeface="+mn-ea"/>
              </a:rPr>
              <a:t>150</a:t>
            </a:r>
            <a:r>
              <a:rPr lang="zh-CN" altLang="en-US" dirty="0">
                <a:solidFill>
                  <a:schemeClr val="tx1"/>
                </a:solidFill>
                <a:latin typeface="+mn-ea"/>
                <a:ea typeface="+mn-ea"/>
              </a:rPr>
              <a:t>度以上，满足条件后界面会直接显示检测结果</a:t>
            </a:r>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pic>
        <p:nvPicPr>
          <p:cNvPr id="6" name="图片 5">
            <a:extLst>
              <a:ext uri="{FF2B5EF4-FFF2-40B4-BE49-F238E27FC236}">
                <a16:creationId xmlns:a16="http://schemas.microsoft.com/office/drawing/2014/main" id="{C0E50798-ECF3-4928-99F1-FAC4E2A0E839}"/>
              </a:ext>
            </a:extLst>
          </p:cNvPr>
          <p:cNvPicPr>
            <a:picLocks noChangeAspect="1"/>
          </p:cNvPicPr>
          <p:nvPr/>
        </p:nvPicPr>
        <p:blipFill>
          <a:blip r:embed="rId2"/>
          <a:stretch>
            <a:fillRect/>
          </a:stretch>
        </p:blipFill>
        <p:spPr>
          <a:xfrm>
            <a:off x="1666875" y="1699642"/>
            <a:ext cx="8654217" cy="4600574"/>
          </a:xfrm>
          <a:prstGeom prst="rect">
            <a:avLst/>
          </a:prstGeom>
        </p:spPr>
      </p:pic>
      <p:cxnSp>
        <p:nvCxnSpPr>
          <p:cNvPr id="8" name="直接箭头连接符 7">
            <a:extLst>
              <a:ext uri="{FF2B5EF4-FFF2-40B4-BE49-F238E27FC236}">
                <a16:creationId xmlns:a16="http://schemas.microsoft.com/office/drawing/2014/main" id="{6234A2A3-CC25-433E-A7EA-1802E2642EF4}"/>
              </a:ext>
            </a:extLst>
          </p:cNvPr>
          <p:cNvCxnSpPr>
            <a:cxnSpLocks/>
          </p:cNvCxnSpPr>
          <p:nvPr/>
        </p:nvCxnSpPr>
        <p:spPr>
          <a:xfrm>
            <a:off x="1666875" y="5158357"/>
            <a:ext cx="746958" cy="1"/>
          </a:xfrm>
          <a:prstGeom prst="straightConnector1">
            <a:avLst/>
          </a:prstGeom>
          <a:ln w="57150">
            <a:solidFill>
              <a:srgbClr val="FF0000"/>
            </a:solidFill>
            <a:tailEnd type="triangle"/>
          </a:ln>
          <a:effectLst>
            <a:outerShdw blurRad="50800" dist="38100" algn="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1" name="直接箭头连接符 10">
            <a:extLst>
              <a:ext uri="{FF2B5EF4-FFF2-40B4-BE49-F238E27FC236}">
                <a16:creationId xmlns:a16="http://schemas.microsoft.com/office/drawing/2014/main" id="{FFBF7EC1-A5BE-42AD-B3B4-3B6DC459E378}"/>
              </a:ext>
            </a:extLst>
          </p:cNvPr>
          <p:cNvCxnSpPr>
            <a:cxnSpLocks/>
          </p:cNvCxnSpPr>
          <p:nvPr/>
        </p:nvCxnSpPr>
        <p:spPr>
          <a:xfrm>
            <a:off x="1057275" y="2723413"/>
            <a:ext cx="609600" cy="1"/>
          </a:xfrm>
          <a:prstGeom prst="straightConnector1">
            <a:avLst/>
          </a:prstGeom>
          <a:ln w="57150">
            <a:solidFill>
              <a:srgbClr val="FF0000"/>
            </a:solidFill>
            <a:tailEnd type="triangle"/>
          </a:ln>
          <a:effectLst>
            <a:outerShdw blurRad="50800" dist="38100" algn="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6253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zh-CN" altLang="en-US" dirty="0">
                <a:solidFill>
                  <a:schemeClr val="tx1"/>
                </a:solidFill>
                <a:latin typeface="+mn-ea"/>
                <a:ea typeface="+mn-ea"/>
              </a:rPr>
              <a:t>如氮氧传感器测试不合格，</a:t>
            </a:r>
            <a:r>
              <a:rPr lang="en-US" altLang="zh-CN" dirty="0">
                <a:solidFill>
                  <a:schemeClr val="tx1"/>
                </a:solidFill>
                <a:latin typeface="+mn-ea"/>
                <a:ea typeface="+mn-ea"/>
              </a:rPr>
              <a:t>DCU</a:t>
            </a:r>
            <a:r>
              <a:rPr lang="zh-CN" altLang="en-US" dirty="0">
                <a:solidFill>
                  <a:schemeClr val="tx1"/>
                </a:solidFill>
                <a:latin typeface="+mn-ea"/>
                <a:ea typeface="+mn-ea"/>
              </a:rPr>
              <a:t>检测到的异常</a:t>
            </a:r>
            <a:r>
              <a:rPr lang="en-US" altLang="zh-CN" dirty="0">
                <a:solidFill>
                  <a:schemeClr val="tx1"/>
                </a:solidFill>
                <a:latin typeface="+mn-ea"/>
                <a:ea typeface="+mn-ea"/>
              </a:rPr>
              <a:t>NOx</a:t>
            </a:r>
            <a:r>
              <a:rPr lang="zh-CN" altLang="en-US" dirty="0">
                <a:solidFill>
                  <a:schemeClr val="tx1"/>
                </a:solidFill>
                <a:latin typeface="+mn-ea"/>
                <a:ea typeface="+mn-ea"/>
              </a:rPr>
              <a:t>值会影响到尿素喷射量的计算，从而导致尿素结晶，此时需更换氮氧传感器</a:t>
            </a:r>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pic>
        <p:nvPicPr>
          <p:cNvPr id="5" name="图片 4">
            <a:extLst>
              <a:ext uri="{FF2B5EF4-FFF2-40B4-BE49-F238E27FC236}">
                <a16:creationId xmlns:a16="http://schemas.microsoft.com/office/drawing/2014/main" id="{D81D2B06-6921-43C8-A2DC-45C7E1D0DF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147" y="1716535"/>
            <a:ext cx="9044536" cy="4478906"/>
          </a:xfrm>
          <a:prstGeom prst="rect">
            <a:avLst/>
          </a:prstGeom>
          <a:noFill/>
          <a:ln>
            <a:noFill/>
          </a:ln>
        </p:spPr>
      </p:pic>
    </p:spTree>
    <p:extLst>
      <p:ext uri="{BB962C8B-B14F-4D97-AF65-F5344CB8AC3E}">
        <p14:creationId xmlns:p14="http://schemas.microsoft.com/office/powerpoint/2010/main" val="419071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latin typeface="+mn-ea"/>
                <a:ea typeface="+mn-ea"/>
              </a:rPr>
              <a:t>4.</a:t>
            </a:r>
            <a:r>
              <a:rPr lang="zh-CN" altLang="en-US" dirty="0">
                <a:solidFill>
                  <a:schemeClr val="tx1"/>
                </a:solidFill>
                <a:latin typeface="+mn-ea"/>
                <a:ea typeface="+mn-ea"/>
              </a:rPr>
              <a:t>进入恒和后处理后读取</a:t>
            </a:r>
            <a:r>
              <a:rPr lang="en-US" altLang="zh-CN" dirty="0">
                <a:solidFill>
                  <a:schemeClr val="tx1"/>
                </a:solidFill>
                <a:latin typeface="+mn-ea"/>
                <a:ea typeface="+mn-ea"/>
              </a:rPr>
              <a:t>SCR</a:t>
            </a:r>
            <a:r>
              <a:rPr lang="zh-CN" altLang="en-US" dirty="0">
                <a:solidFill>
                  <a:schemeClr val="tx1"/>
                </a:solidFill>
                <a:latin typeface="+mn-ea"/>
                <a:ea typeface="+mn-ea"/>
              </a:rPr>
              <a:t>相关数据流，包含</a:t>
            </a:r>
            <a:r>
              <a:rPr lang="en-US" altLang="zh-CN" dirty="0">
                <a:solidFill>
                  <a:schemeClr val="tx1"/>
                </a:solidFill>
                <a:latin typeface="+mn-ea"/>
                <a:ea typeface="+mn-ea"/>
              </a:rPr>
              <a:t>T5</a:t>
            </a:r>
            <a:r>
              <a:rPr lang="zh-CN" altLang="en-US" dirty="0">
                <a:solidFill>
                  <a:schemeClr val="tx1"/>
                </a:solidFill>
                <a:latin typeface="+mn-ea"/>
                <a:ea typeface="+mn-ea"/>
              </a:rPr>
              <a:t>、</a:t>
            </a:r>
            <a:r>
              <a:rPr lang="en-US" altLang="zh-CN" dirty="0">
                <a:solidFill>
                  <a:schemeClr val="tx1"/>
                </a:solidFill>
                <a:latin typeface="+mn-ea"/>
                <a:ea typeface="+mn-ea"/>
              </a:rPr>
              <a:t>T6</a:t>
            </a:r>
            <a:r>
              <a:rPr lang="zh-CN" altLang="en-US" dirty="0">
                <a:solidFill>
                  <a:schemeClr val="tx1"/>
                </a:solidFill>
                <a:latin typeface="+mn-ea"/>
                <a:ea typeface="+mn-ea"/>
              </a:rPr>
              <a:t>的排温传感器数据，观察原地未启动状态下</a:t>
            </a:r>
            <a:r>
              <a:rPr lang="en-US" altLang="zh-CN" dirty="0">
                <a:solidFill>
                  <a:schemeClr val="tx1"/>
                </a:solidFill>
                <a:latin typeface="+mn-ea"/>
                <a:ea typeface="+mn-ea"/>
              </a:rPr>
              <a:t>T5,T6</a:t>
            </a:r>
            <a:r>
              <a:rPr lang="zh-CN" altLang="en-US" dirty="0">
                <a:solidFill>
                  <a:schemeClr val="tx1"/>
                </a:solidFill>
                <a:latin typeface="+mn-ea"/>
                <a:ea typeface="+mn-ea"/>
              </a:rPr>
              <a:t>的排温数值是否接近，车辆启动后缓踩油门看</a:t>
            </a:r>
            <a:r>
              <a:rPr lang="en-US" altLang="zh-CN" dirty="0">
                <a:solidFill>
                  <a:schemeClr val="tx1"/>
                </a:solidFill>
                <a:latin typeface="+mn-ea"/>
                <a:ea typeface="+mn-ea"/>
              </a:rPr>
              <a:t>T5,T6</a:t>
            </a:r>
            <a:r>
              <a:rPr lang="zh-CN" altLang="en-US" dirty="0">
                <a:solidFill>
                  <a:schemeClr val="tx1"/>
                </a:solidFill>
                <a:latin typeface="+mn-ea"/>
                <a:ea typeface="+mn-ea"/>
              </a:rPr>
              <a:t>的升温情况</a:t>
            </a:r>
            <a:endParaRPr lang="en-US" altLang="zh-CN" dirty="0">
              <a:solidFill>
                <a:schemeClr val="tx1"/>
              </a:solidFill>
              <a:latin typeface="+mn-ea"/>
              <a:ea typeface="+mn-ea"/>
            </a:endParaRPr>
          </a:p>
          <a:p>
            <a:pPr marL="0" indent="0">
              <a:buNone/>
            </a:pPr>
            <a:r>
              <a:rPr lang="en-US" altLang="zh-CN" dirty="0">
                <a:solidFill>
                  <a:schemeClr val="tx1"/>
                </a:solidFill>
                <a:latin typeface="+mn-ea"/>
                <a:ea typeface="+mn-ea"/>
              </a:rPr>
              <a:t>5.</a:t>
            </a:r>
            <a:r>
              <a:rPr lang="zh-CN" altLang="en-US" dirty="0">
                <a:solidFill>
                  <a:schemeClr val="tx1"/>
                </a:solidFill>
                <a:latin typeface="+mn-ea"/>
                <a:ea typeface="+mn-ea"/>
              </a:rPr>
              <a:t>拆解催化器，观察</a:t>
            </a:r>
            <a:r>
              <a:rPr lang="en-US" altLang="zh-CN" dirty="0">
                <a:solidFill>
                  <a:schemeClr val="tx1"/>
                </a:solidFill>
                <a:latin typeface="+mn-ea"/>
                <a:ea typeface="+mn-ea"/>
              </a:rPr>
              <a:t>DOC</a:t>
            </a:r>
            <a:r>
              <a:rPr lang="zh-CN" altLang="en-US" dirty="0">
                <a:solidFill>
                  <a:schemeClr val="tx1"/>
                </a:solidFill>
                <a:latin typeface="+mn-ea"/>
                <a:ea typeface="+mn-ea"/>
              </a:rPr>
              <a:t>前端是否被胶状物体或碳烟覆盖，观察尿素结晶颜色，正常为白色固体结晶物，如发现尿素结晶泛绿或催化器内部板材锈蚀，说明燃油中硫含量超标，需对燃油进行视频采集并寄回公司分析</a:t>
            </a:r>
            <a:endParaRPr lang="zh-CN" altLang="en-US" dirty="0"/>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pic>
        <p:nvPicPr>
          <p:cNvPr id="8" name="图片 7">
            <a:extLst>
              <a:ext uri="{FF2B5EF4-FFF2-40B4-BE49-F238E27FC236}">
                <a16:creationId xmlns:a16="http://schemas.microsoft.com/office/drawing/2014/main" id="{6D33AAD7-AD61-4BBA-8C46-7F35D11E1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904" y="2768597"/>
            <a:ext cx="4058921" cy="3634359"/>
          </a:xfrm>
          <a:prstGeom prst="rect">
            <a:avLst/>
          </a:prstGeom>
          <a:noFill/>
          <a:ln>
            <a:noFill/>
          </a:ln>
        </p:spPr>
      </p:pic>
      <p:pic>
        <p:nvPicPr>
          <p:cNvPr id="9" name="图片 8">
            <a:extLst>
              <a:ext uri="{FF2B5EF4-FFF2-40B4-BE49-F238E27FC236}">
                <a16:creationId xmlns:a16="http://schemas.microsoft.com/office/drawing/2014/main" id="{B202CE87-2303-47C9-A8E4-303C339722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0350" y="2768598"/>
            <a:ext cx="4412615" cy="3634358"/>
          </a:xfrm>
          <a:prstGeom prst="rect">
            <a:avLst/>
          </a:prstGeom>
          <a:noFill/>
          <a:ln>
            <a:noFill/>
          </a:ln>
        </p:spPr>
      </p:pic>
    </p:spTree>
    <p:extLst>
      <p:ext uri="{BB962C8B-B14F-4D97-AF65-F5344CB8AC3E}">
        <p14:creationId xmlns:p14="http://schemas.microsoft.com/office/powerpoint/2010/main" val="162480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75381A-5EC4-4A9E-9F74-13CFD5EBB36D}"/>
              </a:ext>
            </a:extLst>
          </p:cNvPr>
          <p:cNvSpPr>
            <a:spLocks noGrp="1"/>
          </p:cNvSpPr>
          <p:nvPr>
            <p:ph idx="1"/>
          </p:nvPr>
        </p:nvSpPr>
        <p:spPr>
          <a:xfrm>
            <a:off x="276930" y="808410"/>
            <a:ext cx="11705520" cy="5491806"/>
          </a:xfrm>
        </p:spPr>
        <p:txBody>
          <a:bodyPr>
            <a:normAutofit/>
          </a:bodyPr>
          <a:lstStyle/>
          <a:p>
            <a:pPr marL="0" indent="0">
              <a:buNone/>
            </a:pPr>
            <a:r>
              <a:rPr lang="en-US" altLang="zh-CN" dirty="0">
                <a:solidFill>
                  <a:schemeClr val="tx1"/>
                </a:solidFill>
                <a:latin typeface="+mn-ea"/>
                <a:ea typeface="+mn-ea"/>
              </a:rPr>
              <a:t>6.</a:t>
            </a:r>
            <a:r>
              <a:rPr lang="zh-CN" altLang="en-US" dirty="0">
                <a:solidFill>
                  <a:schemeClr val="tx1"/>
                </a:solidFill>
                <a:latin typeface="+mn-ea"/>
                <a:ea typeface="+mn-ea"/>
              </a:rPr>
              <a:t>读取车辆故障码，确认是否有进气系统相关故障（如</a:t>
            </a:r>
            <a:r>
              <a:rPr lang="en-US" altLang="zh-CN" dirty="0">
                <a:solidFill>
                  <a:schemeClr val="tx1"/>
                </a:solidFill>
                <a:latin typeface="+mn-ea"/>
                <a:ea typeface="+mn-ea"/>
              </a:rPr>
              <a:t>EGR,TVA</a:t>
            </a:r>
            <a:r>
              <a:rPr lang="zh-CN" altLang="en-US" dirty="0">
                <a:solidFill>
                  <a:schemeClr val="tx1"/>
                </a:solidFill>
                <a:latin typeface="+mn-ea"/>
                <a:ea typeface="+mn-ea"/>
              </a:rPr>
              <a:t>等），进气系统故障会造成发动机尾气流场窜动及氧浓度变化等影响，进而影响</a:t>
            </a:r>
            <a:r>
              <a:rPr lang="en-US" altLang="zh-CN" dirty="0">
                <a:solidFill>
                  <a:schemeClr val="tx1"/>
                </a:solidFill>
                <a:latin typeface="+mn-ea"/>
                <a:ea typeface="+mn-ea"/>
              </a:rPr>
              <a:t>SCR</a:t>
            </a:r>
            <a:r>
              <a:rPr lang="zh-CN" altLang="en-US" dirty="0">
                <a:solidFill>
                  <a:schemeClr val="tx1"/>
                </a:solidFill>
                <a:latin typeface="+mn-ea"/>
                <a:ea typeface="+mn-ea"/>
              </a:rPr>
              <a:t>反应效率导致尿素结晶</a:t>
            </a:r>
            <a:endParaRPr lang="en-US" altLang="zh-CN" dirty="0">
              <a:solidFill>
                <a:schemeClr val="tx1"/>
              </a:solidFill>
              <a:latin typeface="+mn-ea"/>
              <a:ea typeface="+mn-ea"/>
            </a:endParaRPr>
          </a:p>
          <a:p>
            <a:pPr marL="0" indent="0">
              <a:buNone/>
            </a:pPr>
            <a:r>
              <a:rPr lang="en-US" altLang="zh-CN" dirty="0">
                <a:solidFill>
                  <a:schemeClr val="tx1"/>
                </a:solidFill>
                <a:latin typeface="+mn-ea"/>
                <a:ea typeface="+mn-ea"/>
              </a:rPr>
              <a:t>7.</a:t>
            </a:r>
            <a:r>
              <a:rPr lang="zh-CN" altLang="en-US" dirty="0">
                <a:solidFill>
                  <a:schemeClr val="tx1"/>
                </a:solidFill>
                <a:latin typeface="+mn-ea"/>
                <a:ea typeface="+mn-ea"/>
              </a:rPr>
              <a:t>选取</a:t>
            </a:r>
            <a:r>
              <a:rPr lang="en-US" altLang="zh-CN" dirty="0">
                <a:solidFill>
                  <a:schemeClr val="tx1"/>
                </a:solidFill>
                <a:latin typeface="+mn-ea"/>
                <a:ea typeface="+mn-ea"/>
              </a:rPr>
              <a:t>DPF</a:t>
            </a:r>
            <a:r>
              <a:rPr lang="zh-CN" altLang="en-US" dirty="0">
                <a:solidFill>
                  <a:schemeClr val="tx1"/>
                </a:solidFill>
                <a:latin typeface="+mn-ea"/>
                <a:ea typeface="+mn-ea"/>
              </a:rPr>
              <a:t>相关数据流并读取分析前期车辆再生情况</a:t>
            </a:r>
            <a:endParaRPr lang="en-US" altLang="zh-CN" dirty="0">
              <a:solidFill>
                <a:schemeClr val="tx1"/>
              </a:solidFill>
              <a:latin typeface="+mn-ea"/>
              <a:ea typeface="+mn-ea"/>
            </a:endParaRPr>
          </a:p>
        </p:txBody>
      </p:sp>
      <p:sp>
        <p:nvSpPr>
          <p:cNvPr id="3" name="标题 2">
            <a:extLst>
              <a:ext uri="{FF2B5EF4-FFF2-40B4-BE49-F238E27FC236}">
                <a16:creationId xmlns:a16="http://schemas.microsoft.com/office/drawing/2014/main" id="{27016DF1-44BD-4984-9D1C-E979B175A5A5}"/>
              </a:ext>
            </a:extLst>
          </p:cNvPr>
          <p:cNvSpPr>
            <a:spLocks noGrp="1"/>
          </p:cNvSpPr>
          <p:nvPr>
            <p:ph type="title"/>
          </p:nvPr>
        </p:nvSpPr>
        <p:spPr/>
        <p:txBody>
          <a:bodyPr/>
          <a:lstStyle/>
          <a:p>
            <a:r>
              <a:rPr lang="en-US" altLang="zh-CN" dirty="0"/>
              <a:t>SCR</a:t>
            </a:r>
            <a:r>
              <a:rPr lang="zh-CN" altLang="en-US" dirty="0"/>
              <a:t>严重结晶排查指导</a:t>
            </a:r>
          </a:p>
        </p:txBody>
      </p:sp>
    </p:spTree>
    <p:extLst>
      <p:ext uri="{BB962C8B-B14F-4D97-AF65-F5344CB8AC3E}">
        <p14:creationId xmlns:p14="http://schemas.microsoft.com/office/powerpoint/2010/main" val="29960273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2032</Words>
  <Application>Microsoft Office PowerPoint</Application>
  <PresentationFormat>宽屏</PresentationFormat>
  <Paragraphs>211</Paragraphs>
  <Slides>33</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33</vt:i4>
      </vt:variant>
    </vt:vector>
  </HeadingPairs>
  <TitlesOfParts>
    <vt:vector size="39" baseType="lpstr">
      <vt:lpstr>等线</vt:lpstr>
      <vt:lpstr>微软雅黑</vt:lpstr>
      <vt:lpstr>Arial</vt:lpstr>
      <vt:lpstr>Verdana</vt:lpstr>
      <vt:lpstr>Wingdings</vt:lpstr>
      <vt:lpstr>自定义设计方案</vt:lpstr>
      <vt:lpstr>SCR严重结晶排查指导</vt:lpstr>
      <vt:lpstr>SCR严重结晶排查指导</vt:lpstr>
      <vt:lpstr>SCR严重结晶排查指导</vt:lpstr>
      <vt:lpstr>SCR严重结晶排查指导</vt:lpstr>
      <vt:lpstr>SCR严重结晶排查指导</vt:lpstr>
      <vt:lpstr>SCR严重结晶排查指导</vt:lpstr>
      <vt:lpstr>SCR严重结晶排查指导</vt:lpstr>
      <vt:lpstr>SCR严重结晶排查指导</vt:lpstr>
      <vt:lpstr>SCR严重结晶排查指导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SCR严重结晶排查指导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国六催化器常见故障分析</dc:title>
  <dc:creator>zff</dc:creator>
  <cp:lastModifiedBy>184406355@qq.com</cp:lastModifiedBy>
  <cp:revision>106</cp:revision>
  <dcterms:created xsi:type="dcterms:W3CDTF">2021-06-16T05:03:14Z</dcterms:created>
  <dcterms:modified xsi:type="dcterms:W3CDTF">2021-11-13T08:17:29Z</dcterms:modified>
</cp:coreProperties>
</file>